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様式７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 smtClean="0"/>
              <a:t>職員の採用及び配置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32571" y="1289475"/>
            <a:ext cx="852705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法人全体の職員の定着率について</a:t>
            </a:r>
            <a:r>
              <a:rPr kumimoji="0" lang="ja-JP" altLang="en-US" sz="1200" b="0" i="0" u="none" strike="noStrike" cap="none" normalizeH="0" baseline="0" dirty="0" smtClean="0">
                <a:ln>
                  <a:noFill/>
                </a:ln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、以下の計算式に従って</a:t>
            </a: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記載すること。</a:t>
            </a:r>
            <a:endParaRPr kumimoji="0" lang="ja-JP" altLang="ja-JP" sz="9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28" y="1600585"/>
            <a:ext cx="48672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様式７</a:t>
            </a:r>
            <a:endParaRPr kumimoji="1" lang="ja-JP" altLang="en-US" sz="1200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賃金体系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64625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1851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様式７</a:t>
            </a:r>
            <a:endParaRPr kumimoji="1" lang="ja-JP" altLang="en-US" sz="1200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職員の育成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64625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6991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125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様式７</vt:lpstr>
      <vt:lpstr>様式７</vt:lpstr>
      <vt:lpstr>様式７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山本 真梨子</cp:lastModifiedBy>
  <cp:revision>10</cp:revision>
  <dcterms:created xsi:type="dcterms:W3CDTF">2023-10-06T10:58:58Z</dcterms:created>
  <dcterms:modified xsi:type="dcterms:W3CDTF">2024-10-23T02:15:58Z</dcterms:modified>
</cp:coreProperties>
</file>