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11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99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51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3540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752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421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820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33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82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0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01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35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20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様式４</a:t>
            </a:r>
            <a:endParaRPr kumimoji="1" lang="ja-JP" altLang="en-US" sz="1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090182" y="377167"/>
            <a:ext cx="3725636" cy="421322"/>
          </a:xfrm>
        </p:spPr>
        <p:txBody>
          <a:bodyPr>
            <a:normAutofit/>
          </a:bodyPr>
          <a:lstStyle/>
          <a:p>
            <a:r>
              <a:rPr kumimoji="1" lang="ja-JP" altLang="en-US" sz="2000" b="1" dirty="0" smtClean="0"/>
              <a:t>基本理念について</a:t>
            </a:r>
            <a:endParaRPr kumimoji="1" lang="ja-JP" altLang="en-US" sz="2000" b="1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 smtClean="0"/>
              <a:t>【法人名 </a:t>
            </a:r>
            <a:r>
              <a:rPr lang="ja-JP" altLang="en-US" dirty="0" smtClean="0"/>
              <a:t>｜</a:t>
            </a:r>
            <a:r>
              <a:rPr lang="ja-JP" altLang="ja-JP" dirty="0" smtClean="0"/>
              <a:t>　　　　　　　　　　　　　　　　　】</a:t>
            </a:r>
            <a:endParaRPr lang="ja-JP" altLang="en-US" sz="1200" dirty="0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243840" y="1393142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 smtClean="0"/>
              <a:t>１　基本理念・方針・目標について</a:t>
            </a:r>
            <a:endParaRPr lang="ja-JP" altLang="en-US" sz="1200" dirty="0"/>
          </a:p>
        </p:txBody>
      </p:sp>
      <p:sp>
        <p:nvSpPr>
          <p:cNvPr id="6" name="正方形/長方形 5"/>
          <p:cNvSpPr/>
          <p:nvPr/>
        </p:nvSpPr>
        <p:spPr>
          <a:xfrm>
            <a:off x="5172892" y="1069977"/>
            <a:ext cx="579228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1500" dirty="0" smtClean="0"/>
              <a:t>【</a:t>
            </a:r>
            <a:r>
              <a:rPr lang="ja-JP" altLang="en-US" sz="1500" dirty="0"/>
              <a:t>事業</a:t>
            </a:r>
            <a:r>
              <a:rPr lang="ja-JP" altLang="ja-JP" sz="1500" dirty="0" smtClean="0"/>
              <a:t>名 </a:t>
            </a:r>
            <a:r>
              <a:rPr lang="ja-JP" altLang="en-US" sz="1500" dirty="0" smtClean="0"/>
              <a:t>｜</a:t>
            </a:r>
            <a:r>
              <a:rPr lang="ja-JP" altLang="ja-JP" sz="1500" dirty="0"/>
              <a:t>　　　　　　　　　　　　　　　　　】</a:t>
            </a:r>
            <a:endParaRPr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1079025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59</Words>
  <Application>Microsoft Office PowerPoint</Application>
  <PresentationFormat>A4 210 x 297 mm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様式４</vt:lpstr>
    </vt:vector>
  </TitlesOfParts>
  <Company>東京都北区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岩﨑　亮太</dc:creator>
  <cp:lastModifiedBy>岩﨑　亮太</cp:lastModifiedBy>
  <cp:revision>6</cp:revision>
  <dcterms:created xsi:type="dcterms:W3CDTF">2023-10-06T10:58:58Z</dcterms:created>
  <dcterms:modified xsi:type="dcterms:W3CDTF">2024-05-09T01:11:05Z</dcterms:modified>
</cp:coreProperties>
</file>