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60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98A53C9A-EE6B-4071-BCEA-7071368CC961}">
          <p14:sldIdLst>
            <p14:sldId id="256"/>
            <p14:sldId id="259"/>
            <p14:sldId id="26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114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2024/5/21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2999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2024/5/21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9518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2024/5/21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3540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2024/5/21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6752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2024/5/21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9421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2024/5/21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0820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2024/5/21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8133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2024/5/21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3820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2024/5/21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203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2024/5/21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8013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2024/5/21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9357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235C4-A08F-48D1-8238-5857893D52E7}" type="datetimeFigureOut">
              <a:rPr kumimoji="1" lang="ja-JP" altLang="en-US" smtClean="0"/>
              <a:t>2024/5/21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5202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3840" y="226422"/>
            <a:ext cx="981347" cy="301489"/>
          </a:xfrm>
        </p:spPr>
        <p:txBody>
          <a:bodyPr>
            <a:normAutofit/>
          </a:bodyPr>
          <a:lstStyle/>
          <a:p>
            <a:r>
              <a:rPr kumimoji="1" lang="ja-JP" altLang="en-US" sz="1200" dirty="0" smtClean="0"/>
              <a:t>様式６</a:t>
            </a:r>
            <a:endParaRPr kumimoji="1" lang="ja-JP" altLang="en-US" sz="12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738846" y="377167"/>
            <a:ext cx="4428308" cy="421322"/>
          </a:xfrm>
        </p:spPr>
        <p:txBody>
          <a:bodyPr>
            <a:noAutofit/>
          </a:bodyPr>
          <a:lstStyle/>
          <a:p>
            <a:r>
              <a:rPr lang="ja-JP" altLang="en-US" sz="2000" b="1" dirty="0"/>
              <a:t>職員</a:t>
            </a:r>
            <a:r>
              <a:rPr lang="ja-JP" altLang="ja-JP" sz="2000" b="1" dirty="0" smtClean="0"/>
              <a:t>について</a:t>
            </a:r>
            <a:endParaRPr kumimoji="1" lang="ja-JP" altLang="en-US" sz="1800" b="1" dirty="0"/>
          </a:p>
        </p:txBody>
      </p:sp>
      <p:sp>
        <p:nvSpPr>
          <p:cNvPr id="4" name="サブタイトル 2"/>
          <p:cNvSpPr txBox="1">
            <a:spLocks/>
          </p:cNvSpPr>
          <p:nvPr/>
        </p:nvSpPr>
        <p:spPr>
          <a:xfrm>
            <a:off x="243840" y="1512294"/>
            <a:ext cx="3725636" cy="4213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ja-JP" sz="1200" dirty="0"/>
              <a:t>１　</a:t>
            </a:r>
            <a:r>
              <a:rPr lang="ja-JP" altLang="en-US" sz="1200" dirty="0" smtClean="0"/>
              <a:t>職員の採用及び配置</a:t>
            </a:r>
            <a:r>
              <a:rPr lang="ja-JP" altLang="ja-JP" sz="1200" dirty="0" smtClean="0"/>
              <a:t>について</a:t>
            </a:r>
            <a:endParaRPr lang="ja-JP" altLang="ja-JP" sz="1200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43840" y="1807195"/>
            <a:ext cx="8527052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Times New Roman" panose="02020603050405020304" pitchFamily="18" charset="0"/>
              </a:rPr>
              <a:t>※令和</a:t>
            </a:r>
            <a:r>
              <a:rPr lang="en-US" altLang="ja-JP" sz="1200" dirty="0">
                <a:latin typeface="游ゴシック" panose="020B0400000000000000" pitchFamily="50" charset="-128"/>
                <a:ea typeface="游ゴシック" panose="020B0400000000000000" pitchFamily="50" charset="-128"/>
                <a:cs typeface="Times New Roman" panose="02020603050405020304" pitchFamily="18" charset="0"/>
              </a:rPr>
              <a:t>5</a:t>
            </a:r>
            <a:r>
              <a:rPr kumimoji="0" lang="ja-JP" altLang="ja-JP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Times New Roman" panose="02020603050405020304" pitchFamily="18" charset="0"/>
              </a:rPr>
              <a:t>年度における法人全体の職員の定着率についても記載すること。</a:t>
            </a:r>
            <a:endParaRPr kumimoji="0" lang="ja-JP" altLang="ja-JP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サブタイトル 2"/>
          <p:cNvSpPr txBox="1">
            <a:spLocks/>
          </p:cNvSpPr>
          <p:nvPr/>
        </p:nvSpPr>
        <p:spPr>
          <a:xfrm>
            <a:off x="5164181" y="1092181"/>
            <a:ext cx="5042263" cy="4213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ja-JP" sz="1500" dirty="0" smtClean="0"/>
              <a:t>【</a:t>
            </a:r>
            <a:r>
              <a:rPr lang="ja-JP" altLang="en-US" sz="1500" dirty="0"/>
              <a:t>事業</a:t>
            </a:r>
            <a:r>
              <a:rPr lang="ja-JP" altLang="ja-JP" sz="1500" dirty="0" smtClean="0"/>
              <a:t>名 </a:t>
            </a:r>
            <a:r>
              <a:rPr lang="ja-JP" altLang="en-US" sz="1500" dirty="0" smtClean="0"/>
              <a:t>｜</a:t>
            </a:r>
            <a:r>
              <a:rPr lang="ja-JP" altLang="ja-JP" sz="1500" dirty="0"/>
              <a:t>　　　　　　　　　　　　　　　　】</a:t>
            </a:r>
            <a:endParaRPr lang="ja-JP" altLang="en-US" sz="1500" dirty="0"/>
          </a:p>
        </p:txBody>
      </p:sp>
      <p:sp>
        <p:nvSpPr>
          <p:cNvPr id="14" name="サブタイトル 2"/>
          <p:cNvSpPr txBox="1">
            <a:spLocks/>
          </p:cNvSpPr>
          <p:nvPr/>
        </p:nvSpPr>
        <p:spPr>
          <a:xfrm>
            <a:off x="5164181" y="798489"/>
            <a:ext cx="5042263" cy="4213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ja-JP" sz="1500" dirty="0" smtClean="0"/>
              <a:t>【</a:t>
            </a:r>
            <a:r>
              <a:rPr lang="ja-JP" altLang="en-US" sz="1500" dirty="0"/>
              <a:t>法人</a:t>
            </a:r>
            <a:r>
              <a:rPr lang="ja-JP" altLang="ja-JP" sz="1500" dirty="0" smtClean="0"/>
              <a:t>名 </a:t>
            </a:r>
            <a:r>
              <a:rPr lang="ja-JP" altLang="en-US" sz="1500" dirty="0" smtClean="0"/>
              <a:t>｜</a:t>
            </a:r>
            <a:r>
              <a:rPr lang="ja-JP" altLang="ja-JP" sz="1500" dirty="0"/>
              <a:t>　　　　　　　　　　　　　　　　】</a:t>
            </a:r>
            <a:endParaRPr lang="ja-JP" altLang="en-US" sz="1500" dirty="0"/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077" y="2161646"/>
            <a:ext cx="4867275" cy="485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025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3840" y="226422"/>
            <a:ext cx="981347" cy="301489"/>
          </a:xfrm>
        </p:spPr>
        <p:txBody>
          <a:bodyPr>
            <a:normAutofit/>
          </a:bodyPr>
          <a:lstStyle/>
          <a:p>
            <a:r>
              <a:rPr kumimoji="1" lang="ja-JP" altLang="en-US" sz="1200" dirty="0" smtClean="0"/>
              <a:t>様式６</a:t>
            </a:r>
            <a:endParaRPr kumimoji="1" lang="ja-JP" altLang="en-US" sz="12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738846" y="377167"/>
            <a:ext cx="4428308" cy="421322"/>
          </a:xfrm>
        </p:spPr>
        <p:txBody>
          <a:bodyPr>
            <a:noAutofit/>
          </a:bodyPr>
          <a:lstStyle/>
          <a:p>
            <a:r>
              <a:rPr lang="ja-JP" altLang="en-US" sz="2000" b="1" dirty="0"/>
              <a:t>職員</a:t>
            </a:r>
            <a:r>
              <a:rPr lang="ja-JP" altLang="ja-JP" sz="2000" b="1" dirty="0" smtClean="0"/>
              <a:t>について</a:t>
            </a:r>
            <a:endParaRPr kumimoji="1" lang="ja-JP" altLang="en-US" sz="1800" b="1" dirty="0"/>
          </a:p>
        </p:txBody>
      </p:sp>
      <p:sp>
        <p:nvSpPr>
          <p:cNvPr id="13" name="サブタイトル 2"/>
          <p:cNvSpPr txBox="1">
            <a:spLocks/>
          </p:cNvSpPr>
          <p:nvPr/>
        </p:nvSpPr>
        <p:spPr>
          <a:xfrm>
            <a:off x="5164181" y="1092181"/>
            <a:ext cx="5042263" cy="4213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ja-JP" sz="1500" dirty="0" smtClean="0"/>
              <a:t>【</a:t>
            </a:r>
            <a:r>
              <a:rPr lang="ja-JP" altLang="en-US" sz="1500" dirty="0"/>
              <a:t>事業</a:t>
            </a:r>
            <a:r>
              <a:rPr lang="ja-JP" altLang="ja-JP" sz="1500" dirty="0" smtClean="0"/>
              <a:t>名 </a:t>
            </a:r>
            <a:r>
              <a:rPr lang="ja-JP" altLang="en-US" sz="1500" dirty="0" smtClean="0"/>
              <a:t>｜</a:t>
            </a:r>
            <a:r>
              <a:rPr lang="ja-JP" altLang="ja-JP" sz="1500" dirty="0"/>
              <a:t>　　　　　　　　　　　　　　　　】</a:t>
            </a:r>
            <a:endParaRPr lang="ja-JP" altLang="en-US" sz="1500" dirty="0"/>
          </a:p>
        </p:txBody>
      </p:sp>
      <p:sp>
        <p:nvSpPr>
          <p:cNvPr id="14" name="サブタイトル 2"/>
          <p:cNvSpPr txBox="1">
            <a:spLocks/>
          </p:cNvSpPr>
          <p:nvPr/>
        </p:nvSpPr>
        <p:spPr>
          <a:xfrm>
            <a:off x="5164181" y="798489"/>
            <a:ext cx="5042263" cy="4213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ja-JP" sz="1500" dirty="0" smtClean="0"/>
              <a:t>【</a:t>
            </a:r>
            <a:r>
              <a:rPr lang="ja-JP" altLang="en-US" sz="1500" dirty="0"/>
              <a:t>法人</a:t>
            </a:r>
            <a:r>
              <a:rPr lang="ja-JP" altLang="ja-JP" sz="1500" dirty="0" smtClean="0"/>
              <a:t>名 </a:t>
            </a:r>
            <a:r>
              <a:rPr lang="ja-JP" altLang="en-US" sz="1500" dirty="0" smtClean="0"/>
              <a:t>｜</a:t>
            </a:r>
            <a:r>
              <a:rPr lang="ja-JP" altLang="ja-JP" sz="1500" dirty="0"/>
              <a:t>　　　　　　　　　　　　　　　　】</a:t>
            </a:r>
            <a:endParaRPr lang="ja-JP" altLang="en-US" sz="1500" dirty="0"/>
          </a:p>
        </p:txBody>
      </p:sp>
      <p:sp>
        <p:nvSpPr>
          <p:cNvPr id="11" name="サブタイトル 2"/>
          <p:cNvSpPr txBox="1">
            <a:spLocks/>
          </p:cNvSpPr>
          <p:nvPr/>
        </p:nvSpPr>
        <p:spPr>
          <a:xfrm>
            <a:off x="256359" y="1539927"/>
            <a:ext cx="3725636" cy="4213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200" dirty="0"/>
              <a:t>２</a:t>
            </a:r>
            <a:r>
              <a:rPr lang="ja-JP" altLang="ja-JP" sz="1200" dirty="0"/>
              <a:t>　</a:t>
            </a:r>
            <a:r>
              <a:rPr lang="ja-JP" altLang="en-US" sz="1200" dirty="0" smtClean="0"/>
              <a:t>賃金体系</a:t>
            </a:r>
            <a:r>
              <a:rPr lang="ja-JP" altLang="ja-JP" sz="1200" dirty="0" smtClean="0"/>
              <a:t>について</a:t>
            </a:r>
            <a:endParaRPr lang="ja-JP" altLang="ja-JP" sz="1200" dirty="0"/>
          </a:p>
        </p:txBody>
      </p:sp>
    </p:spTree>
    <p:extLst>
      <p:ext uri="{BB962C8B-B14F-4D97-AF65-F5344CB8AC3E}">
        <p14:creationId xmlns:p14="http://schemas.microsoft.com/office/powerpoint/2010/main" val="41720828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3840" y="226422"/>
            <a:ext cx="981347" cy="301489"/>
          </a:xfrm>
        </p:spPr>
        <p:txBody>
          <a:bodyPr>
            <a:normAutofit/>
          </a:bodyPr>
          <a:lstStyle/>
          <a:p>
            <a:r>
              <a:rPr kumimoji="1" lang="ja-JP" altLang="en-US" sz="1200" dirty="0" smtClean="0"/>
              <a:t>様式６</a:t>
            </a:r>
            <a:endParaRPr kumimoji="1" lang="ja-JP" altLang="en-US" sz="12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738846" y="377167"/>
            <a:ext cx="4428308" cy="421322"/>
          </a:xfrm>
        </p:spPr>
        <p:txBody>
          <a:bodyPr>
            <a:noAutofit/>
          </a:bodyPr>
          <a:lstStyle/>
          <a:p>
            <a:r>
              <a:rPr lang="ja-JP" altLang="en-US" sz="2000" b="1" dirty="0"/>
              <a:t>職員</a:t>
            </a:r>
            <a:r>
              <a:rPr lang="ja-JP" altLang="ja-JP" sz="2000" b="1" dirty="0" smtClean="0"/>
              <a:t>について</a:t>
            </a:r>
            <a:endParaRPr kumimoji="1" lang="ja-JP" altLang="en-US" sz="1800" b="1" dirty="0"/>
          </a:p>
        </p:txBody>
      </p:sp>
      <p:sp>
        <p:nvSpPr>
          <p:cNvPr id="13" name="サブタイトル 2"/>
          <p:cNvSpPr txBox="1">
            <a:spLocks/>
          </p:cNvSpPr>
          <p:nvPr/>
        </p:nvSpPr>
        <p:spPr>
          <a:xfrm>
            <a:off x="5164181" y="1092181"/>
            <a:ext cx="5042263" cy="4213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ja-JP" sz="1500" dirty="0" smtClean="0"/>
              <a:t>【</a:t>
            </a:r>
            <a:r>
              <a:rPr lang="ja-JP" altLang="en-US" sz="1500" dirty="0"/>
              <a:t>事業</a:t>
            </a:r>
            <a:r>
              <a:rPr lang="ja-JP" altLang="ja-JP" sz="1500" dirty="0" smtClean="0"/>
              <a:t>名 </a:t>
            </a:r>
            <a:r>
              <a:rPr lang="ja-JP" altLang="en-US" sz="1500" dirty="0" smtClean="0"/>
              <a:t>｜</a:t>
            </a:r>
            <a:r>
              <a:rPr lang="ja-JP" altLang="ja-JP" sz="1500" dirty="0"/>
              <a:t>　　　　　　　　　　　　　　　　】</a:t>
            </a:r>
            <a:endParaRPr lang="ja-JP" altLang="en-US" sz="1500" dirty="0"/>
          </a:p>
        </p:txBody>
      </p:sp>
      <p:sp>
        <p:nvSpPr>
          <p:cNvPr id="14" name="サブタイトル 2"/>
          <p:cNvSpPr txBox="1">
            <a:spLocks/>
          </p:cNvSpPr>
          <p:nvPr/>
        </p:nvSpPr>
        <p:spPr>
          <a:xfrm>
            <a:off x="5164181" y="798489"/>
            <a:ext cx="5042263" cy="4213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ja-JP" sz="1500" dirty="0" smtClean="0"/>
              <a:t>【</a:t>
            </a:r>
            <a:r>
              <a:rPr lang="ja-JP" altLang="en-US" sz="1500" dirty="0"/>
              <a:t>法人</a:t>
            </a:r>
            <a:r>
              <a:rPr lang="ja-JP" altLang="ja-JP" sz="1500" dirty="0" smtClean="0"/>
              <a:t>名 </a:t>
            </a:r>
            <a:r>
              <a:rPr lang="ja-JP" altLang="en-US" sz="1500" dirty="0" smtClean="0"/>
              <a:t>｜</a:t>
            </a:r>
            <a:r>
              <a:rPr lang="ja-JP" altLang="ja-JP" sz="1500" dirty="0"/>
              <a:t>　　　　　　　　　　　　　　　　】</a:t>
            </a:r>
            <a:endParaRPr lang="ja-JP" altLang="en-US" sz="1500" dirty="0"/>
          </a:p>
        </p:txBody>
      </p:sp>
      <p:sp>
        <p:nvSpPr>
          <p:cNvPr id="12" name="サブタイトル 2"/>
          <p:cNvSpPr txBox="1">
            <a:spLocks/>
          </p:cNvSpPr>
          <p:nvPr/>
        </p:nvSpPr>
        <p:spPr>
          <a:xfrm>
            <a:off x="256359" y="1513503"/>
            <a:ext cx="3725636" cy="4213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200" dirty="0"/>
              <a:t>３</a:t>
            </a:r>
            <a:r>
              <a:rPr lang="ja-JP" altLang="ja-JP" sz="1200" dirty="0"/>
              <a:t>　</a:t>
            </a:r>
            <a:r>
              <a:rPr lang="ja-JP" altLang="en-US" sz="1200" dirty="0" smtClean="0"/>
              <a:t>職員の育成</a:t>
            </a:r>
            <a:r>
              <a:rPr lang="ja-JP" altLang="ja-JP" sz="1200" dirty="0" smtClean="0"/>
              <a:t>について</a:t>
            </a:r>
            <a:endParaRPr lang="ja-JP" altLang="ja-JP" sz="1200" dirty="0"/>
          </a:p>
        </p:txBody>
      </p:sp>
    </p:spTree>
    <p:extLst>
      <p:ext uri="{BB962C8B-B14F-4D97-AF65-F5344CB8AC3E}">
        <p14:creationId xmlns:p14="http://schemas.microsoft.com/office/powerpoint/2010/main" val="15912749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</TotalTime>
  <Words>179</Words>
  <Application>Microsoft Office PowerPoint</Application>
  <PresentationFormat>A4 210 x 297 mm</PresentationFormat>
  <Paragraphs>16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游ゴシック</vt:lpstr>
      <vt:lpstr>游ゴシック Light</vt:lpstr>
      <vt:lpstr>Arial</vt:lpstr>
      <vt:lpstr>Calibri</vt:lpstr>
      <vt:lpstr>Calibri Light</vt:lpstr>
      <vt:lpstr>Times New Roman</vt:lpstr>
      <vt:lpstr>Office テーマ</vt:lpstr>
      <vt:lpstr>様式６</vt:lpstr>
      <vt:lpstr>様式６</vt:lpstr>
      <vt:lpstr>様式６</vt:lpstr>
    </vt:vector>
  </TitlesOfParts>
  <Company>東京都北区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岩﨑　亮太</dc:creator>
  <cp:lastModifiedBy>山本 真梨子</cp:lastModifiedBy>
  <cp:revision>12</cp:revision>
  <dcterms:created xsi:type="dcterms:W3CDTF">2023-10-06T10:58:58Z</dcterms:created>
  <dcterms:modified xsi:type="dcterms:W3CDTF">2024-05-21T03:06:36Z</dcterms:modified>
</cp:coreProperties>
</file>