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906000" cy="6858000" type="A4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965" cy="496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156" y="0"/>
            <a:ext cx="2933965" cy="4968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2C68F-93A7-47DC-AEEF-92651250CEC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1238250"/>
            <a:ext cx="4824412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069" y="4765735"/>
            <a:ext cx="5416550" cy="3899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5966"/>
            <a:ext cx="2933965" cy="4968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156" y="9405966"/>
            <a:ext cx="2933965" cy="4968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914A1-9375-4984-9128-E90469959C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810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FED8C-57F1-462C-879A-7D02CFE09D58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1FB52-59B8-4B0C-870A-D5E895031BB6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2075-A836-4203-8D18-537C26714E82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4E6B-DC13-449C-B73E-3A819960B463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C2882-AA6D-4604-833F-1B1C8E492DDE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9E53C-A9CD-4B00-B7F9-505B220C7152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6AC2-0A19-48D0-9FF2-82B233837D24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5648-E3B3-49BE-A9A1-7AD0B8C7B853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C961-F3DE-4F50-8D08-AACBCCBF5F3F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940C-F7FD-4378-AEEC-65DBE2F56A2F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6F1E-4B10-470E-BF45-5C5FF6AEF92D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55B5E-421B-4759-B422-4064ABC5CD6C}" type="datetime1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事業の実施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43840" y="1465304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/>
              <a:t>運営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ja-JP" altLang="en-US" dirty="0" smtClean="0"/>
              <a:t>｜</a:t>
            </a:r>
            <a:r>
              <a:rPr lang="ja-JP" altLang="ja-JP" dirty="0"/>
              <a:t>　　　　　　　　　　　　　　　　　】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5172892" y="1135609"/>
            <a:ext cx="5426530" cy="329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</a:t>
            </a:r>
            <a:r>
              <a:rPr lang="ja-JP" altLang="en-US" sz="1500" dirty="0" smtClean="0"/>
              <a:t>　  </a:t>
            </a:r>
            <a:r>
              <a:rPr lang="en-US" altLang="ja-JP" sz="1500" dirty="0" smtClean="0"/>
              <a:t>  </a:t>
            </a:r>
            <a:r>
              <a:rPr lang="ja-JP" altLang="ja-JP" sz="1500" dirty="0"/>
              <a:t>　　】</a:t>
            </a:r>
            <a:endParaRPr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事業の実施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45432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 smtClean="0"/>
              <a:t>２</a:t>
            </a:r>
            <a:r>
              <a:rPr lang="ja-JP" altLang="ja-JP" sz="1200" dirty="0" smtClean="0"/>
              <a:t>　</a:t>
            </a:r>
            <a:r>
              <a:rPr lang="ja-JP" altLang="en-US" sz="1200" dirty="0" smtClean="0"/>
              <a:t>指導内容、育成内容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ja-JP" altLang="en-US" dirty="0" smtClean="0"/>
              <a:t>｜</a:t>
            </a:r>
            <a:r>
              <a:rPr lang="ja-JP" altLang="ja-JP" dirty="0"/>
              <a:t>　　　　　　　　　　　　　　　　　】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5172892" y="1124627"/>
            <a:ext cx="5426530" cy="329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</a:t>
            </a:r>
            <a:r>
              <a:rPr lang="ja-JP" altLang="en-US" sz="1500" dirty="0" smtClean="0"/>
              <a:t>　  </a:t>
            </a:r>
            <a:r>
              <a:rPr lang="en-US" altLang="ja-JP" sz="1500" dirty="0" smtClean="0"/>
              <a:t>  </a:t>
            </a:r>
            <a:r>
              <a:rPr lang="ja-JP" altLang="ja-JP" sz="1500" dirty="0"/>
              <a:t>　　】</a:t>
            </a:r>
            <a:endParaRPr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458437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事業の実施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ja-JP" altLang="en-US" dirty="0" smtClean="0"/>
              <a:t>｜</a:t>
            </a:r>
            <a:r>
              <a:rPr lang="ja-JP" altLang="ja-JP" dirty="0"/>
              <a:t>　　　　　　　　　　　　　　　　　】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5172892" y="1124627"/>
            <a:ext cx="5426530" cy="329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</a:t>
            </a:r>
            <a:r>
              <a:rPr lang="ja-JP" altLang="en-US" sz="1500" dirty="0" smtClean="0"/>
              <a:t>　  </a:t>
            </a:r>
            <a:r>
              <a:rPr lang="en-US" altLang="ja-JP" sz="1500" dirty="0" smtClean="0"/>
              <a:t>  </a:t>
            </a:r>
            <a:r>
              <a:rPr lang="ja-JP" altLang="ja-JP" sz="1500" dirty="0"/>
              <a:t>　　】</a:t>
            </a:r>
            <a:endParaRPr lang="ja-JP" altLang="en-US" sz="1500" dirty="0"/>
          </a:p>
        </p:txBody>
      </p:sp>
      <p:sp>
        <p:nvSpPr>
          <p:cNvPr id="10" name="サブタイトル 2"/>
          <p:cNvSpPr txBox="1">
            <a:spLocks/>
          </p:cNvSpPr>
          <p:nvPr/>
        </p:nvSpPr>
        <p:spPr>
          <a:xfrm>
            <a:off x="133622" y="1510342"/>
            <a:ext cx="5291818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 smtClean="0"/>
              <a:t>　</a:t>
            </a:r>
            <a:r>
              <a:rPr lang="ja-JP" altLang="en-US" sz="1200" dirty="0" smtClean="0"/>
              <a:t>一般登録児童と学童クラブ登録児童とのかかわりについて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43753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事業の実施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ja-JP" altLang="en-US" dirty="0" smtClean="0"/>
              <a:t>｜</a:t>
            </a:r>
            <a:r>
              <a:rPr lang="ja-JP" altLang="ja-JP" dirty="0"/>
              <a:t>　　　　　　　　　　　　　　　　　】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5172892" y="1124627"/>
            <a:ext cx="5426530" cy="329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</a:t>
            </a:r>
            <a:r>
              <a:rPr lang="ja-JP" altLang="en-US" sz="1500" dirty="0" smtClean="0"/>
              <a:t>　  </a:t>
            </a:r>
            <a:r>
              <a:rPr lang="en-US" altLang="ja-JP" sz="1500" dirty="0" smtClean="0"/>
              <a:t>  </a:t>
            </a:r>
            <a:r>
              <a:rPr lang="ja-JP" altLang="ja-JP" sz="1500" dirty="0"/>
              <a:t>　　】</a:t>
            </a:r>
            <a:endParaRPr lang="ja-JP" altLang="en-US" sz="1500" dirty="0"/>
          </a:p>
        </p:txBody>
      </p:sp>
      <p:sp>
        <p:nvSpPr>
          <p:cNvPr id="10" name="サブタイトル 2"/>
          <p:cNvSpPr txBox="1">
            <a:spLocks/>
          </p:cNvSpPr>
          <p:nvPr/>
        </p:nvSpPr>
        <p:spPr>
          <a:xfrm>
            <a:off x="133622" y="1510342"/>
            <a:ext cx="5291818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４</a:t>
            </a:r>
            <a:r>
              <a:rPr lang="ja-JP" altLang="ja-JP" sz="1200" dirty="0" smtClean="0"/>
              <a:t>　</a:t>
            </a:r>
            <a:r>
              <a:rPr lang="ja-JP" altLang="en-US" sz="1200" dirty="0" smtClean="0"/>
              <a:t>子どもの権利保障に関する取組みについて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787388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240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様式５</vt:lpstr>
      <vt:lpstr>様式５</vt:lpstr>
      <vt:lpstr>様式５</vt:lpstr>
      <vt:lpstr>様式５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山本 真梨子</cp:lastModifiedBy>
  <cp:revision>15</cp:revision>
  <cp:lastPrinted>2024-06-03T04:38:04Z</cp:lastPrinted>
  <dcterms:created xsi:type="dcterms:W3CDTF">2023-10-06T10:58:58Z</dcterms:created>
  <dcterms:modified xsi:type="dcterms:W3CDTF">2024-06-03T04:38:09Z</dcterms:modified>
</cp:coreProperties>
</file>