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98A53C9A-EE6B-4071-BCEA-7071368CC961}">
          <p14:sldIdLst>
            <p14:sldId id="256"/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11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99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51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54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752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421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82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33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82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01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35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35C4-A08F-48D1-8238-5857893D52E7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20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様式７</a:t>
            </a:r>
            <a:endParaRPr kumimoji="1" lang="ja-JP" altLang="en-US" sz="1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77167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 smtClean="0"/>
              <a:t>安全対策等</a:t>
            </a:r>
            <a:r>
              <a:rPr lang="ja-JP" altLang="ja-JP" sz="2000" b="1" dirty="0" smtClean="0"/>
              <a:t>について</a:t>
            </a:r>
            <a:endParaRPr kumimoji="1" lang="ja-JP" altLang="en-US" sz="1800" b="1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243840" y="1512294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200" dirty="0"/>
              <a:t>１　</a:t>
            </a:r>
            <a:r>
              <a:rPr lang="ja-JP" altLang="en-US" sz="1200" dirty="0" smtClean="0"/>
              <a:t>安全</a:t>
            </a:r>
            <a:r>
              <a:rPr lang="ja-JP" altLang="en-US" sz="1200" dirty="0"/>
              <a:t>対策</a:t>
            </a:r>
            <a:r>
              <a:rPr lang="ja-JP" altLang="ja-JP" sz="1200" dirty="0" smtClean="0"/>
              <a:t>について</a:t>
            </a:r>
            <a:endParaRPr lang="ja-JP" altLang="ja-JP" sz="1200" dirty="0"/>
          </a:p>
        </p:txBody>
      </p:sp>
      <p:sp>
        <p:nvSpPr>
          <p:cNvPr id="13" name="サブタイトル 2"/>
          <p:cNvSpPr txBox="1">
            <a:spLocks/>
          </p:cNvSpPr>
          <p:nvPr/>
        </p:nvSpPr>
        <p:spPr>
          <a:xfrm>
            <a:off x="5164181" y="109218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500" dirty="0" smtClean="0"/>
              <a:t>【</a:t>
            </a:r>
            <a:r>
              <a:rPr lang="ja-JP" altLang="en-US" sz="1500" dirty="0"/>
              <a:t>事業</a:t>
            </a:r>
            <a:r>
              <a:rPr lang="ja-JP" altLang="ja-JP" sz="1500" dirty="0" smtClean="0"/>
              <a:t>名 </a:t>
            </a:r>
            <a:r>
              <a:rPr lang="ja-JP" altLang="en-US" sz="1500" dirty="0" smtClean="0"/>
              <a:t>｜</a:t>
            </a:r>
            <a:r>
              <a:rPr lang="ja-JP" altLang="ja-JP" sz="1500" dirty="0"/>
              <a:t>　　　　　　　　　　　　　　　　】</a:t>
            </a:r>
            <a:endParaRPr lang="ja-JP" altLang="en-US" sz="1500" dirty="0"/>
          </a:p>
        </p:txBody>
      </p:sp>
      <p:sp>
        <p:nvSpPr>
          <p:cNvPr id="14" name="サブタイトル 2"/>
          <p:cNvSpPr txBox="1">
            <a:spLocks/>
          </p:cNvSpPr>
          <p:nvPr/>
        </p:nvSpPr>
        <p:spPr>
          <a:xfrm>
            <a:off x="5164181" y="798489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500" dirty="0" smtClean="0"/>
              <a:t>【</a:t>
            </a:r>
            <a:r>
              <a:rPr lang="ja-JP" altLang="en-US" sz="1500" dirty="0"/>
              <a:t>法人</a:t>
            </a:r>
            <a:r>
              <a:rPr lang="ja-JP" altLang="ja-JP" sz="1500" dirty="0" smtClean="0"/>
              <a:t>名 </a:t>
            </a:r>
            <a:r>
              <a:rPr lang="ja-JP" altLang="en-US" sz="1500" dirty="0" smtClean="0"/>
              <a:t>｜</a:t>
            </a:r>
            <a:r>
              <a:rPr lang="ja-JP" altLang="ja-JP" sz="1500" dirty="0"/>
              <a:t>　　　　　　　　　　　　　　　　】</a:t>
            </a:r>
            <a:endParaRPr lang="ja-JP" altLang="en-US" sz="1500" dirty="0"/>
          </a:p>
        </p:txBody>
      </p:sp>
    </p:spTree>
    <p:extLst>
      <p:ext uri="{BB962C8B-B14F-4D97-AF65-F5344CB8AC3E}">
        <p14:creationId xmlns:p14="http://schemas.microsoft.com/office/powerpoint/2010/main" val="1079025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様式７</a:t>
            </a:r>
            <a:endParaRPr kumimoji="1" lang="ja-JP" altLang="en-US" sz="1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77167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 smtClean="0"/>
              <a:t>安全対策等</a:t>
            </a:r>
            <a:r>
              <a:rPr lang="ja-JP" altLang="ja-JP" sz="2000" b="1" dirty="0" smtClean="0"/>
              <a:t>について</a:t>
            </a:r>
            <a:endParaRPr kumimoji="1" lang="ja-JP" altLang="en-US" sz="1800" b="1" dirty="0"/>
          </a:p>
        </p:txBody>
      </p:sp>
      <p:sp>
        <p:nvSpPr>
          <p:cNvPr id="13" name="サブタイトル 2"/>
          <p:cNvSpPr txBox="1">
            <a:spLocks/>
          </p:cNvSpPr>
          <p:nvPr/>
        </p:nvSpPr>
        <p:spPr>
          <a:xfrm>
            <a:off x="5164181" y="109218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500" dirty="0" smtClean="0"/>
              <a:t>【</a:t>
            </a:r>
            <a:r>
              <a:rPr lang="ja-JP" altLang="en-US" sz="1500" dirty="0" smtClean="0"/>
              <a:t>事業</a:t>
            </a:r>
            <a:r>
              <a:rPr lang="ja-JP" altLang="ja-JP" sz="1500" dirty="0" smtClean="0"/>
              <a:t>名</a:t>
            </a:r>
            <a:r>
              <a:rPr lang="ja-JP" altLang="en-US" sz="1500" dirty="0" smtClean="0"/>
              <a:t>｜　</a:t>
            </a:r>
            <a:r>
              <a:rPr lang="ja-JP" altLang="ja-JP" sz="1500" dirty="0"/>
              <a:t>　　　　　　　　　　　　　　　　】</a:t>
            </a:r>
            <a:endParaRPr lang="ja-JP" altLang="en-US" sz="1500" dirty="0"/>
          </a:p>
        </p:txBody>
      </p:sp>
      <p:sp>
        <p:nvSpPr>
          <p:cNvPr id="14" name="サブタイトル 2"/>
          <p:cNvSpPr txBox="1">
            <a:spLocks/>
          </p:cNvSpPr>
          <p:nvPr/>
        </p:nvSpPr>
        <p:spPr>
          <a:xfrm>
            <a:off x="5164181" y="798489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500" dirty="0" smtClean="0"/>
              <a:t>【</a:t>
            </a:r>
            <a:r>
              <a:rPr lang="ja-JP" altLang="en-US" sz="1500" dirty="0"/>
              <a:t>法</a:t>
            </a:r>
            <a:r>
              <a:rPr lang="ja-JP" altLang="en-US" sz="1500" dirty="0" smtClean="0"/>
              <a:t>人</a:t>
            </a:r>
            <a:r>
              <a:rPr lang="ja-JP" altLang="ja-JP" sz="1500" dirty="0" smtClean="0"/>
              <a:t>名</a:t>
            </a:r>
            <a:r>
              <a:rPr lang="ja-JP" altLang="en-US" sz="1500" dirty="0" smtClean="0"/>
              <a:t>｜</a:t>
            </a:r>
            <a:r>
              <a:rPr lang="ja-JP" altLang="ja-JP" sz="1500" dirty="0"/>
              <a:t>　　　　　　　　　　　　　　　　　】</a:t>
            </a:r>
            <a:endParaRPr lang="ja-JP" altLang="en-US" sz="1500" dirty="0"/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243840" y="1513503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/>
              <a:t>２</a:t>
            </a:r>
            <a:r>
              <a:rPr lang="ja-JP" altLang="ja-JP" sz="1200" dirty="0"/>
              <a:t>　</a:t>
            </a:r>
            <a:r>
              <a:rPr lang="ja-JP" altLang="en-US" sz="1200" dirty="0" smtClean="0"/>
              <a:t>情報管理</a:t>
            </a:r>
            <a:r>
              <a:rPr lang="ja-JP" altLang="ja-JP" sz="1200" dirty="0" smtClean="0"/>
              <a:t>について</a:t>
            </a:r>
            <a:endParaRPr lang="ja-JP" altLang="ja-JP" sz="1200" dirty="0"/>
          </a:p>
        </p:txBody>
      </p:sp>
    </p:spTree>
    <p:extLst>
      <p:ext uri="{BB962C8B-B14F-4D97-AF65-F5344CB8AC3E}">
        <p14:creationId xmlns:p14="http://schemas.microsoft.com/office/powerpoint/2010/main" val="944362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様式７</a:t>
            </a:r>
            <a:endParaRPr kumimoji="1" lang="ja-JP" altLang="en-US" sz="1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77167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 smtClean="0"/>
              <a:t>安全対策等</a:t>
            </a:r>
            <a:r>
              <a:rPr lang="ja-JP" altLang="ja-JP" sz="2000" b="1" dirty="0" smtClean="0"/>
              <a:t>について</a:t>
            </a:r>
            <a:endParaRPr kumimoji="1" lang="ja-JP" altLang="en-US" sz="1800" b="1" dirty="0"/>
          </a:p>
        </p:txBody>
      </p:sp>
      <p:sp>
        <p:nvSpPr>
          <p:cNvPr id="13" name="サブタイトル 2"/>
          <p:cNvSpPr txBox="1">
            <a:spLocks/>
          </p:cNvSpPr>
          <p:nvPr/>
        </p:nvSpPr>
        <p:spPr>
          <a:xfrm>
            <a:off x="5164181" y="109218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500" dirty="0" smtClean="0"/>
              <a:t>【</a:t>
            </a:r>
            <a:r>
              <a:rPr lang="ja-JP" altLang="en-US" sz="1500" dirty="0" smtClean="0"/>
              <a:t>事業</a:t>
            </a:r>
            <a:r>
              <a:rPr lang="ja-JP" altLang="ja-JP" sz="1500" dirty="0" smtClean="0"/>
              <a:t>名</a:t>
            </a:r>
            <a:r>
              <a:rPr lang="ja-JP" altLang="en-US" sz="1500" dirty="0" smtClean="0"/>
              <a:t>｜　</a:t>
            </a:r>
            <a:r>
              <a:rPr lang="ja-JP" altLang="ja-JP" sz="1500" dirty="0"/>
              <a:t>　　　　　　　　　　　　　　　　】</a:t>
            </a:r>
            <a:endParaRPr lang="ja-JP" altLang="en-US" sz="1500" dirty="0"/>
          </a:p>
        </p:txBody>
      </p:sp>
      <p:sp>
        <p:nvSpPr>
          <p:cNvPr id="14" name="サブタイトル 2"/>
          <p:cNvSpPr txBox="1">
            <a:spLocks/>
          </p:cNvSpPr>
          <p:nvPr/>
        </p:nvSpPr>
        <p:spPr>
          <a:xfrm>
            <a:off x="5164181" y="798489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500" dirty="0" smtClean="0"/>
              <a:t>【</a:t>
            </a:r>
            <a:r>
              <a:rPr lang="ja-JP" altLang="en-US" sz="1500" dirty="0"/>
              <a:t>法</a:t>
            </a:r>
            <a:r>
              <a:rPr lang="ja-JP" altLang="en-US" sz="1500" dirty="0" smtClean="0"/>
              <a:t>人</a:t>
            </a:r>
            <a:r>
              <a:rPr lang="ja-JP" altLang="ja-JP" sz="1500" dirty="0" smtClean="0"/>
              <a:t>名</a:t>
            </a:r>
            <a:r>
              <a:rPr lang="ja-JP" altLang="en-US" sz="1500" dirty="0" smtClean="0"/>
              <a:t>｜</a:t>
            </a:r>
            <a:r>
              <a:rPr lang="ja-JP" altLang="ja-JP" sz="1500" dirty="0"/>
              <a:t>　　　　　　　　　　　　　　　　　】</a:t>
            </a:r>
            <a:endParaRPr lang="ja-JP" altLang="en-US" sz="1500" dirty="0"/>
          </a:p>
        </p:txBody>
      </p:sp>
      <p:sp>
        <p:nvSpPr>
          <p:cNvPr id="8" name="サブタイトル 2"/>
          <p:cNvSpPr txBox="1">
            <a:spLocks/>
          </p:cNvSpPr>
          <p:nvPr/>
        </p:nvSpPr>
        <p:spPr>
          <a:xfrm>
            <a:off x="243840" y="1513503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/>
              <a:t>３</a:t>
            </a:r>
            <a:r>
              <a:rPr lang="ja-JP" altLang="ja-JP" sz="1200" dirty="0"/>
              <a:t>　</a:t>
            </a:r>
            <a:r>
              <a:rPr lang="ja-JP" altLang="en-US" sz="1200" dirty="0" smtClean="0"/>
              <a:t>苦情処理</a:t>
            </a:r>
            <a:r>
              <a:rPr lang="ja-JP" altLang="ja-JP" sz="1200" dirty="0" smtClean="0"/>
              <a:t>について</a:t>
            </a:r>
            <a:endParaRPr lang="ja-JP" altLang="ja-JP" sz="1200" dirty="0"/>
          </a:p>
        </p:txBody>
      </p:sp>
    </p:spTree>
    <p:extLst>
      <p:ext uri="{BB962C8B-B14F-4D97-AF65-F5344CB8AC3E}">
        <p14:creationId xmlns:p14="http://schemas.microsoft.com/office/powerpoint/2010/main" val="3858561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166</Words>
  <Application>Microsoft Office PowerPoint</Application>
  <PresentationFormat>A4 210 x 297 mm</PresentationFormat>
  <Paragraphs>15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様式７</vt:lpstr>
      <vt:lpstr>様式７</vt:lpstr>
      <vt:lpstr>様式７</vt:lpstr>
    </vt:vector>
  </TitlesOfParts>
  <Company>東京都北区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岩﨑　亮太</dc:creator>
  <cp:lastModifiedBy>岩﨑　亮太</cp:lastModifiedBy>
  <cp:revision>13</cp:revision>
  <dcterms:created xsi:type="dcterms:W3CDTF">2023-10-06T10:58:58Z</dcterms:created>
  <dcterms:modified xsi:type="dcterms:W3CDTF">2024-05-09T01:43:19Z</dcterms:modified>
</cp:coreProperties>
</file>