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98A53C9A-EE6B-4071-BCEA-7071368CC961}">
          <p14:sldIdLst>
            <p14:sldId id="256"/>
            <p14:sldId id="257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119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35C4-A08F-48D1-8238-5857893D52E7}" type="datetimeFigureOut">
              <a:rPr kumimoji="1" lang="ja-JP" altLang="en-US" smtClean="0"/>
              <a:t>2024/5/9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29991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35C4-A08F-48D1-8238-5857893D52E7}" type="datetimeFigureOut">
              <a:rPr kumimoji="1" lang="ja-JP" altLang="en-US" smtClean="0"/>
              <a:t>2024/5/9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95185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35C4-A08F-48D1-8238-5857893D52E7}" type="datetimeFigureOut">
              <a:rPr kumimoji="1" lang="ja-JP" altLang="en-US" smtClean="0"/>
              <a:t>2024/5/9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35401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35C4-A08F-48D1-8238-5857893D52E7}" type="datetimeFigureOut">
              <a:rPr kumimoji="1" lang="ja-JP" altLang="en-US" smtClean="0"/>
              <a:t>2024/5/9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67524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35C4-A08F-48D1-8238-5857893D52E7}" type="datetimeFigureOut">
              <a:rPr kumimoji="1" lang="ja-JP" altLang="en-US" smtClean="0"/>
              <a:t>2024/5/9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9421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35C4-A08F-48D1-8238-5857893D52E7}" type="datetimeFigureOut">
              <a:rPr kumimoji="1" lang="ja-JP" altLang="en-US" smtClean="0"/>
              <a:t>2024/5/9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08203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35C4-A08F-48D1-8238-5857893D52E7}" type="datetimeFigureOut">
              <a:rPr kumimoji="1" lang="ja-JP" altLang="en-US" smtClean="0"/>
              <a:t>2024/5/9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81337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35C4-A08F-48D1-8238-5857893D52E7}" type="datetimeFigureOut">
              <a:rPr kumimoji="1" lang="ja-JP" altLang="en-US" smtClean="0"/>
              <a:t>2024/5/9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38202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35C4-A08F-48D1-8238-5857893D52E7}" type="datetimeFigureOut">
              <a:rPr kumimoji="1" lang="ja-JP" altLang="en-US" smtClean="0"/>
              <a:t>2024/5/9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2034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35C4-A08F-48D1-8238-5857893D52E7}" type="datetimeFigureOut">
              <a:rPr kumimoji="1" lang="ja-JP" altLang="en-US" smtClean="0"/>
              <a:t>2024/5/9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80134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35C4-A08F-48D1-8238-5857893D52E7}" type="datetimeFigureOut">
              <a:rPr kumimoji="1" lang="ja-JP" altLang="en-US" smtClean="0"/>
              <a:t>2024/5/9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9357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0235C4-A08F-48D1-8238-5857893D52E7}" type="datetimeFigureOut">
              <a:rPr kumimoji="1" lang="ja-JP" altLang="en-US" smtClean="0"/>
              <a:t>2024/5/9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5202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43840" y="226422"/>
            <a:ext cx="981347" cy="301489"/>
          </a:xfrm>
        </p:spPr>
        <p:txBody>
          <a:bodyPr>
            <a:normAutofit/>
          </a:bodyPr>
          <a:lstStyle/>
          <a:p>
            <a:r>
              <a:rPr kumimoji="1" lang="ja-JP" altLang="en-US" sz="1200" dirty="0" smtClean="0"/>
              <a:t>様式８</a:t>
            </a:r>
            <a:endParaRPr kumimoji="1" lang="ja-JP" altLang="en-US" sz="12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738846" y="377167"/>
            <a:ext cx="4428308" cy="421322"/>
          </a:xfrm>
        </p:spPr>
        <p:txBody>
          <a:bodyPr>
            <a:noAutofit/>
          </a:bodyPr>
          <a:lstStyle/>
          <a:p>
            <a:r>
              <a:rPr lang="ja-JP" altLang="en-US" sz="2000" b="1" dirty="0"/>
              <a:t>地域</a:t>
            </a:r>
            <a:r>
              <a:rPr lang="ja-JP" altLang="en-US" sz="2000" b="1" dirty="0" smtClean="0"/>
              <a:t>等との連携</a:t>
            </a:r>
            <a:r>
              <a:rPr lang="ja-JP" altLang="ja-JP" sz="2000" b="1" dirty="0" smtClean="0"/>
              <a:t>について</a:t>
            </a:r>
            <a:endParaRPr kumimoji="1" lang="ja-JP" altLang="en-US" sz="1800" b="1" dirty="0"/>
          </a:p>
        </p:txBody>
      </p:sp>
      <p:sp>
        <p:nvSpPr>
          <p:cNvPr id="4" name="サブタイトル 2"/>
          <p:cNvSpPr txBox="1">
            <a:spLocks/>
          </p:cNvSpPr>
          <p:nvPr/>
        </p:nvSpPr>
        <p:spPr>
          <a:xfrm>
            <a:off x="0" y="1485589"/>
            <a:ext cx="3725636" cy="4213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ja-JP" altLang="ja-JP" sz="1200" dirty="0" smtClean="0"/>
              <a:t>１　</a:t>
            </a:r>
            <a:r>
              <a:rPr lang="ja-JP" altLang="ja-JP" sz="1300" dirty="0" smtClean="0"/>
              <a:t>学校、地域、家庭との</a:t>
            </a:r>
            <a:r>
              <a:rPr lang="ja-JP" altLang="ja-JP" sz="1200" dirty="0" smtClean="0"/>
              <a:t>連携</a:t>
            </a:r>
            <a:r>
              <a:rPr lang="ja-JP" altLang="ja-JP" sz="1300" dirty="0" smtClean="0"/>
              <a:t>について</a:t>
            </a:r>
            <a:endParaRPr lang="ja-JP" altLang="ja-JP" sz="1300" dirty="0"/>
          </a:p>
        </p:txBody>
      </p:sp>
      <p:sp>
        <p:nvSpPr>
          <p:cNvPr id="13" name="サブタイトル 2"/>
          <p:cNvSpPr txBox="1">
            <a:spLocks/>
          </p:cNvSpPr>
          <p:nvPr/>
        </p:nvSpPr>
        <p:spPr>
          <a:xfrm>
            <a:off x="5164181" y="1092181"/>
            <a:ext cx="5042263" cy="4213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ja-JP" sz="1500" dirty="0" smtClean="0"/>
              <a:t>【</a:t>
            </a:r>
            <a:r>
              <a:rPr lang="ja-JP" altLang="en-US" sz="1500" dirty="0"/>
              <a:t>事業</a:t>
            </a:r>
            <a:r>
              <a:rPr lang="ja-JP" altLang="ja-JP" sz="1500" dirty="0" smtClean="0"/>
              <a:t>名 </a:t>
            </a:r>
            <a:r>
              <a:rPr lang="ja-JP" altLang="en-US" sz="1500" dirty="0" smtClean="0"/>
              <a:t>｜</a:t>
            </a:r>
            <a:r>
              <a:rPr lang="ja-JP" altLang="ja-JP" sz="1500" dirty="0"/>
              <a:t>　　　　　　　　　　　　　　　　】</a:t>
            </a:r>
            <a:endParaRPr lang="ja-JP" altLang="en-US" sz="1500" dirty="0"/>
          </a:p>
        </p:txBody>
      </p:sp>
      <p:sp>
        <p:nvSpPr>
          <p:cNvPr id="14" name="サブタイトル 2"/>
          <p:cNvSpPr txBox="1">
            <a:spLocks/>
          </p:cNvSpPr>
          <p:nvPr/>
        </p:nvSpPr>
        <p:spPr>
          <a:xfrm>
            <a:off x="5164181" y="798489"/>
            <a:ext cx="5042263" cy="4213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ja-JP" sz="1500" dirty="0" smtClean="0"/>
              <a:t>【</a:t>
            </a:r>
            <a:r>
              <a:rPr lang="ja-JP" altLang="en-US" sz="1500" dirty="0"/>
              <a:t>法人</a:t>
            </a:r>
            <a:r>
              <a:rPr lang="ja-JP" altLang="ja-JP" sz="1500" dirty="0" smtClean="0"/>
              <a:t>名 </a:t>
            </a:r>
            <a:r>
              <a:rPr lang="ja-JP" altLang="en-US" sz="1500" dirty="0" smtClean="0"/>
              <a:t>｜</a:t>
            </a:r>
            <a:r>
              <a:rPr lang="ja-JP" altLang="ja-JP" sz="1500" dirty="0"/>
              <a:t>　　　　　　　　　　　　　　　　】</a:t>
            </a:r>
            <a:endParaRPr lang="ja-JP" altLang="en-US" sz="1500" dirty="0"/>
          </a:p>
        </p:txBody>
      </p:sp>
    </p:spTree>
    <p:extLst>
      <p:ext uri="{BB962C8B-B14F-4D97-AF65-F5344CB8AC3E}">
        <p14:creationId xmlns:p14="http://schemas.microsoft.com/office/powerpoint/2010/main" val="10790255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43840" y="226422"/>
            <a:ext cx="981347" cy="301489"/>
          </a:xfrm>
        </p:spPr>
        <p:txBody>
          <a:bodyPr>
            <a:normAutofit/>
          </a:bodyPr>
          <a:lstStyle/>
          <a:p>
            <a:r>
              <a:rPr kumimoji="1" lang="ja-JP" altLang="en-US" sz="1200" dirty="0" smtClean="0"/>
              <a:t>様式８</a:t>
            </a:r>
            <a:endParaRPr kumimoji="1" lang="ja-JP" altLang="en-US" sz="12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738846" y="377167"/>
            <a:ext cx="4428308" cy="421322"/>
          </a:xfrm>
        </p:spPr>
        <p:txBody>
          <a:bodyPr>
            <a:noAutofit/>
          </a:bodyPr>
          <a:lstStyle/>
          <a:p>
            <a:r>
              <a:rPr lang="ja-JP" altLang="en-US" sz="2000" b="1" dirty="0"/>
              <a:t>地域</a:t>
            </a:r>
            <a:r>
              <a:rPr lang="ja-JP" altLang="en-US" sz="2000" b="1" dirty="0" smtClean="0"/>
              <a:t>等との連携</a:t>
            </a:r>
            <a:r>
              <a:rPr lang="ja-JP" altLang="ja-JP" sz="2000" b="1" dirty="0" smtClean="0"/>
              <a:t>について</a:t>
            </a:r>
            <a:endParaRPr kumimoji="1" lang="ja-JP" altLang="en-US" sz="1800" b="1" dirty="0"/>
          </a:p>
        </p:txBody>
      </p:sp>
      <p:sp>
        <p:nvSpPr>
          <p:cNvPr id="13" name="サブタイトル 2"/>
          <p:cNvSpPr txBox="1">
            <a:spLocks/>
          </p:cNvSpPr>
          <p:nvPr/>
        </p:nvSpPr>
        <p:spPr>
          <a:xfrm>
            <a:off x="5164181" y="1092181"/>
            <a:ext cx="5042263" cy="4213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ja-JP" sz="1500" dirty="0" smtClean="0"/>
              <a:t>【</a:t>
            </a:r>
            <a:r>
              <a:rPr lang="ja-JP" altLang="en-US" sz="1500" dirty="0"/>
              <a:t>事業</a:t>
            </a:r>
            <a:r>
              <a:rPr lang="ja-JP" altLang="ja-JP" sz="1500" dirty="0" smtClean="0"/>
              <a:t>名 </a:t>
            </a:r>
            <a:r>
              <a:rPr lang="ja-JP" altLang="en-US" sz="1500" dirty="0" smtClean="0"/>
              <a:t>｜</a:t>
            </a:r>
            <a:r>
              <a:rPr lang="ja-JP" altLang="ja-JP" sz="1500" dirty="0"/>
              <a:t>　　　　　　　　　　　　　　　　】</a:t>
            </a:r>
            <a:endParaRPr lang="ja-JP" altLang="en-US" sz="1500" dirty="0"/>
          </a:p>
        </p:txBody>
      </p:sp>
      <p:sp>
        <p:nvSpPr>
          <p:cNvPr id="14" name="サブタイトル 2"/>
          <p:cNvSpPr txBox="1">
            <a:spLocks/>
          </p:cNvSpPr>
          <p:nvPr/>
        </p:nvSpPr>
        <p:spPr>
          <a:xfrm>
            <a:off x="5164181" y="798489"/>
            <a:ext cx="5042263" cy="4213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ja-JP" sz="1500" dirty="0" smtClean="0"/>
              <a:t>【</a:t>
            </a:r>
            <a:r>
              <a:rPr lang="ja-JP" altLang="en-US" sz="1500" dirty="0"/>
              <a:t>法人</a:t>
            </a:r>
            <a:r>
              <a:rPr lang="ja-JP" altLang="ja-JP" sz="1500" dirty="0" smtClean="0"/>
              <a:t>名 </a:t>
            </a:r>
            <a:r>
              <a:rPr lang="ja-JP" altLang="en-US" sz="1500" dirty="0" smtClean="0"/>
              <a:t>｜</a:t>
            </a:r>
            <a:r>
              <a:rPr lang="ja-JP" altLang="ja-JP" sz="1500" dirty="0"/>
              <a:t>　　　　　　　　　　　　　　　　】</a:t>
            </a:r>
            <a:endParaRPr lang="ja-JP" altLang="en-US" sz="1500" dirty="0"/>
          </a:p>
        </p:txBody>
      </p:sp>
      <p:sp>
        <p:nvSpPr>
          <p:cNvPr id="8" name="サブタイトル 2"/>
          <p:cNvSpPr txBox="1">
            <a:spLocks/>
          </p:cNvSpPr>
          <p:nvPr/>
        </p:nvSpPr>
        <p:spPr>
          <a:xfrm>
            <a:off x="-69668" y="1513503"/>
            <a:ext cx="3725636" cy="4213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ja-JP" altLang="en-US" sz="1200" dirty="0" smtClean="0"/>
              <a:t>　２</a:t>
            </a:r>
            <a:r>
              <a:rPr lang="ja-JP" altLang="ja-JP" sz="1200" dirty="0" smtClean="0"/>
              <a:t>　</a:t>
            </a:r>
            <a:r>
              <a:rPr lang="ja-JP" altLang="en-US" sz="1300" dirty="0" smtClean="0"/>
              <a:t>所管</a:t>
            </a:r>
            <a:r>
              <a:rPr lang="ja-JP" altLang="en-US" sz="1300" dirty="0"/>
              <a:t>課</a:t>
            </a:r>
            <a:r>
              <a:rPr lang="ja-JP" altLang="ja-JP" sz="1300" dirty="0" smtClean="0"/>
              <a:t>、</a:t>
            </a:r>
            <a:r>
              <a:rPr lang="ja-JP" altLang="en-US" sz="1300" dirty="0" smtClean="0"/>
              <a:t>他施設などの連携</a:t>
            </a:r>
            <a:r>
              <a:rPr lang="ja-JP" altLang="ja-JP" sz="1300" dirty="0" smtClean="0"/>
              <a:t>について</a:t>
            </a:r>
            <a:endParaRPr lang="ja-JP" altLang="ja-JP" sz="1300" dirty="0"/>
          </a:p>
        </p:txBody>
      </p:sp>
    </p:spTree>
    <p:extLst>
      <p:ext uri="{BB962C8B-B14F-4D97-AF65-F5344CB8AC3E}">
        <p14:creationId xmlns:p14="http://schemas.microsoft.com/office/powerpoint/2010/main" val="11336229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63</TotalTime>
  <Words>124</Words>
  <Application>Microsoft Office PowerPoint</Application>
  <PresentationFormat>A4 210 x 297 mm</PresentationFormat>
  <Paragraphs>10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様式８</vt:lpstr>
      <vt:lpstr>様式８</vt:lpstr>
    </vt:vector>
  </TitlesOfParts>
  <Company>東京都北区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岩﨑　亮太</dc:creator>
  <cp:lastModifiedBy>岩﨑　亮太</cp:lastModifiedBy>
  <cp:revision>13</cp:revision>
  <dcterms:created xsi:type="dcterms:W3CDTF">2023-10-06T10:58:58Z</dcterms:created>
  <dcterms:modified xsi:type="dcterms:W3CDTF">2024-05-09T01:44:33Z</dcterms:modified>
</cp:coreProperties>
</file>