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21383625" cy="151193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762" userDrawn="1">
          <p15:clr>
            <a:srgbClr val="A4A3A4"/>
          </p15:clr>
        </p15:guide>
        <p15:guide id="2" pos="6735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 showGuides="1">
      <p:cViewPr>
        <p:scale>
          <a:sx n="125" d="100"/>
          <a:sy n="125" d="100"/>
        </p:scale>
        <p:origin x="90" y="90"/>
      </p:cViewPr>
      <p:guideLst>
        <p:guide orient="horz" pos="4762"/>
        <p:guide pos="67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3772" y="2474395"/>
            <a:ext cx="18176081" cy="5263774"/>
          </a:xfrm>
        </p:spPr>
        <p:txBody>
          <a:bodyPr anchor="b"/>
          <a:lstStyle>
            <a:lvl1pPr algn="ctr">
              <a:defRPr sz="13228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2953" y="7941160"/>
            <a:ext cx="16037719" cy="3650342"/>
          </a:xfrm>
        </p:spPr>
        <p:txBody>
          <a:bodyPr/>
          <a:lstStyle>
            <a:lvl1pPr marL="0" indent="0" algn="ctr">
              <a:buNone/>
              <a:defRPr sz="5291"/>
            </a:lvl1pPr>
            <a:lvl2pPr marL="1007943" indent="0" algn="ctr">
              <a:buNone/>
              <a:defRPr sz="4409"/>
            </a:lvl2pPr>
            <a:lvl3pPr marL="2015886" indent="0" algn="ctr">
              <a:buNone/>
              <a:defRPr sz="3968"/>
            </a:lvl3pPr>
            <a:lvl4pPr marL="3023829" indent="0" algn="ctr">
              <a:buNone/>
              <a:defRPr sz="3527"/>
            </a:lvl4pPr>
            <a:lvl5pPr marL="4031772" indent="0" algn="ctr">
              <a:buNone/>
              <a:defRPr sz="3527"/>
            </a:lvl5pPr>
            <a:lvl6pPr marL="5039716" indent="0" algn="ctr">
              <a:buNone/>
              <a:defRPr sz="3527"/>
            </a:lvl6pPr>
            <a:lvl7pPr marL="6047659" indent="0" algn="ctr">
              <a:buNone/>
              <a:defRPr sz="3527"/>
            </a:lvl7pPr>
            <a:lvl8pPr marL="7055602" indent="0" algn="ctr">
              <a:buNone/>
              <a:defRPr sz="3527"/>
            </a:lvl8pPr>
            <a:lvl9pPr marL="8063545" indent="0" algn="ctr">
              <a:buNone/>
              <a:defRPr sz="3527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25755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9322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302658" y="804966"/>
            <a:ext cx="4610844" cy="12812950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70125" y="804966"/>
            <a:ext cx="13565237" cy="12812950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80307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396459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8988" y="3769342"/>
            <a:ext cx="18443377" cy="6289229"/>
          </a:xfrm>
        </p:spPr>
        <p:txBody>
          <a:bodyPr anchor="b"/>
          <a:lstStyle>
            <a:lvl1pPr>
              <a:defRPr sz="13228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8988" y="10118069"/>
            <a:ext cx="18443377" cy="3307357"/>
          </a:xfrm>
        </p:spPr>
        <p:txBody>
          <a:bodyPr/>
          <a:lstStyle>
            <a:lvl1pPr marL="0" indent="0">
              <a:buNone/>
              <a:defRPr sz="5291">
                <a:solidFill>
                  <a:schemeClr val="tx1"/>
                </a:solidFill>
              </a:defRPr>
            </a:lvl1pPr>
            <a:lvl2pPr marL="1007943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2pPr>
            <a:lvl3pPr marL="2015886" indent="0">
              <a:buNone/>
              <a:defRPr sz="3968">
                <a:solidFill>
                  <a:schemeClr val="tx1">
                    <a:tint val="75000"/>
                  </a:schemeClr>
                </a:solidFill>
              </a:defRPr>
            </a:lvl3pPr>
            <a:lvl4pPr marL="3023829" indent="0">
              <a:buNone/>
              <a:defRPr sz="3527">
                <a:solidFill>
                  <a:schemeClr val="tx1">
                    <a:tint val="75000"/>
                  </a:schemeClr>
                </a:solidFill>
              </a:defRPr>
            </a:lvl4pPr>
            <a:lvl5pPr marL="4031772" indent="0">
              <a:buNone/>
              <a:defRPr sz="3527">
                <a:solidFill>
                  <a:schemeClr val="tx1">
                    <a:tint val="75000"/>
                  </a:schemeClr>
                </a:solidFill>
              </a:defRPr>
            </a:lvl5pPr>
            <a:lvl6pPr marL="5039716" indent="0">
              <a:buNone/>
              <a:defRPr sz="3527">
                <a:solidFill>
                  <a:schemeClr val="tx1">
                    <a:tint val="75000"/>
                  </a:schemeClr>
                </a:solidFill>
              </a:defRPr>
            </a:lvl6pPr>
            <a:lvl7pPr marL="6047659" indent="0">
              <a:buNone/>
              <a:defRPr sz="3527">
                <a:solidFill>
                  <a:schemeClr val="tx1">
                    <a:tint val="75000"/>
                  </a:schemeClr>
                </a:solidFill>
              </a:defRPr>
            </a:lvl7pPr>
            <a:lvl8pPr marL="7055602" indent="0">
              <a:buNone/>
              <a:defRPr sz="3527">
                <a:solidFill>
                  <a:schemeClr val="tx1">
                    <a:tint val="75000"/>
                  </a:schemeClr>
                </a:solidFill>
              </a:defRPr>
            </a:lvl8pPr>
            <a:lvl9pPr marL="8063545" indent="0">
              <a:buNone/>
              <a:defRPr sz="352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86176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70124" y="4024827"/>
            <a:ext cx="9088041" cy="959308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825460" y="4024827"/>
            <a:ext cx="9088041" cy="959308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61376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2909" y="804969"/>
            <a:ext cx="18443377" cy="292237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2912" y="3706342"/>
            <a:ext cx="9046274" cy="1816421"/>
          </a:xfrm>
        </p:spPr>
        <p:txBody>
          <a:bodyPr anchor="b"/>
          <a:lstStyle>
            <a:lvl1pPr marL="0" indent="0">
              <a:buNone/>
              <a:defRPr sz="5291" b="1"/>
            </a:lvl1pPr>
            <a:lvl2pPr marL="1007943" indent="0">
              <a:buNone/>
              <a:defRPr sz="4409" b="1"/>
            </a:lvl2pPr>
            <a:lvl3pPr marL="2015886" indent="0">
              <a:buNone/>
              <a:defRPr sz="3968" b="1"/>
            </a:lvl3pPr>
            <a:lvl4pPr marL="3023829" indent="0">
              <a:buNone/>
              <a:defRPr sz="3527" b="1"/>
            </a:lvl4pPr>
            <a:lvl5pPr marL="4031772" indent="0">
              <a:buNone/>
              <a:defRPr sz="3527" b="1"/>
            </a:lvl5pPr>
            <a:lvl6pPr marL="5039716" indent="0">
              <a:buNone/>
              <a:defRPr sz="3527" b="1"/>
            </a:lvl6pPr>
            <a:lvl7pPr marL="6047659" indent="0">
              <a:buNone/>
              <a:defRPr sz="3527" b="1"/>
            </a:lvl7pPr>
            <a:lvl8pPr marL="7055602" indent="0">
              <a:buNone/>
              <a:defRPr sz="3527" b="1"/>
            </a:lvl8pPr>
            <a:lvl9pPr marL="8063545" indent="0">
              <a:buNone/>
              <a:defRPr sz="3527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72912" y="5522763"/>
            <a:ext cx="9046274" cy="812315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825461" y="3706342"/>
            <a:ext cx="9090826" cy="1816421"/>
          </a:xfrm>
        </p:spPr>
        <p:txBody>
          <a:bodyPr anchor="b"/>
          <a:lstStyle>
            <a:lvl1pPr marL="0" indent="0">
              <a:buNone/>
              <a:defRPr sz="5291" b="1"/>
            </a:lvl1pPr>
            <a:lvl2pPr marL="1007943" indent="0">
              <a:buNone/>
              <a:defRPr sz="4409" b="1"/>
            </a:lvl2pPr>
            <a:lvl3pPr marL="2015886" indent="0">
              <a:buNone/>
              <a:defRPr sz="3968" b="1"/>
            </a:lvl3pPr>
            <a:lvl4pPr marL="3023829" indent="0">
              <a:buNone/>
              <a:defRPr sz="3527" b="1"/>
            </a:lvl4pPr>
            <a:lvl5pPr marL="4031772" indent="0">
              <a:buNone/>
              <a:defRPr sz="3527" b="1"/>
            </a:lvl5pPr>
            <a:lvl6pPr marL="5039716" indent="0">
              <a:buNone/>
              <a:defRPr sz="3527" b="1"/>
            </a:lvl6pPr>
            <a:lvl7pPr marL="6047659" indent="0">
              <a:buNone/>
              <a:defRPr sz="3527" b="1"/>
            </a:lvl7pPr>
            <a:lvl8pPr marL="7055602" indent="0">
              <a:buNone/>
              <a:defRPr sz="3527" b="1"/>
            </a:lvl8pPr>
            <a:lvl9pPr marL="8063545" indent="0">
              <a:buNone/>
              <a:defRPr sz="3527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825461" y="5522763"/>
            <a:ext cx="9090826" cy="812315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64518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17331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69256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2909" y="1007957"/>
            <a:ext cx="6896776" cy="3527848"/>
          </a:xfrm>
        </p:spPr>
        <p:txBody>
          <a:bodyPr anchor="b"/>
          <a:lstStyle>
            <a:lvl1pPr>
              <a:defRPr sz="705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090826" y="2176910"/>
            <a:ext cx="10825460" cy="10744538"/>
          </a:xfrm>
        </p:spPr>
        <p:txBody>
          <a:bodyPr/>
          <a:lstStyle>
            <a:lvl1pPr>
              <a:defRPr sz="7055"/>
            </a:lvl1pPr>
            <a:lvl2pPr>
              <a:defRPr sz="6173"/>
            </a:lvl2pPr>
            <a:lvl3pPr>
              <a:defRPr sz="5291"/>
            </a:lvl3pPr>
            <a:lvl4pPr>
              <a:defRPr sz="4409"/>
            </a:lvl4pPr>
            <a:lvl5pPr>
              <a:defRPr sz="4409"/>
            </a:lvl5pPr>
            <a:lvl6pPr>
              <a:defRPr sz="4409"/>
            </a:lvl6pPr>
            <a:lvl7pPr>
              <a:defRPr sz="4409"/>
            </a:lvl7pPr>
            <a:lvl8pPr>
              <a:defRPr sz="4409"/>
            </a:lvl8pPr>
            <a:lvl9pPr>
              <a:defRPr sz="4409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72909" y="4535805"/>
            <a:ext cx="6896776" cy="8403140"/>
          </a:xfrm>
        </p:spPr>
        <p:txBody>
          <a:bodyPr/>
          <a:lstStyle>
            <a:lvl1pPr marL="0" indent="0">
              <a:buNone/>
              <a:defRPr sz="3527"/>
            </a:lvl1pPr>
            <a:lvl2pPr marL="1007943" indent="0">
              <a:buNone/>
              <a:defRPr sz="3086"/>
            </a:lvl2pPr>
            <a:lvl3pPr marL="2015886" indent="0">
              <a:buNone/>
              <a:defRPr sz="2646"/>
            </a:lvl3pPr>
            <a:lvl4pPr marL="3023829" indent="0">
              <a:buNone/>
              <a:defRPr sz="2205"/>
            </a:lvl4pPr>
            <a:lvl5pPr marL="4031772" indent="0">
              <a:buNone/>
              <a:defRPr sz="2205"/>
            </a:lvl5pPr>
            <a:lvl6pPr marL="5039716" indent="0">
              <a:buNone/>
              <a:defRPr sz="2205"/>
            </a:lvl6pPr>
            <a:lvl7pPr marL="6047659" indent="0">
              <a:buNone/>
              <a:defRPr sz="2205"/>
            </a:lvl7pPr>
            <a:lvl8pPr marL="7055602" indent="0">
              <a:buNone/>
              <a:defRPr sz="2205"/>
            </a:lvl8pPr>
            <a:lvl9pPr marL="8063545" indent="0">
              <a:buNone/>
              <a:defRPr sz="2205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717945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2909" y="1007957"/>
            <a:ext cx="6896776" cy="3527848"/>
          </a:xfrm>
        </p:spPr>
        <p:txBody>
          <a:bodyPr anchor="b"/>
          <a:lstStyle>
            <a:lvl1pPr>
              <a:defRPr sz="7055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090826" y="2176910"/>
            <a:ext cx="10825460" cy="10744538"/>
          </a:xfrm>
        </p:spPr>
        <p:txBody>
          <a:bodyPr anchor="t"/>
          <a:lstStyle>
            <a:lvl1pPr marL="0" indent="0">
              <a:buNone/>
              <a:defRPr sz="7055"/>
            </a:lvl1pPr>
            <a:lvl2pPr marL="1007943" indent="0">
              <a:buNone/>
              <a:defRPr sz="6173"/>
            </a:lvl2pPr>
            <a:lvl3pPr marL="2015886" indent="0">
              <a:buNone/>
              <a:defRPr sz="5291"/>
            </a:lvl3pPr>
            <a:lvl4pPr marL="3023829" indent="0">
              <a:buNone/>
              <a:defRPr sz="4409"/>
            </a:lvl4pPr>
            <a:lvl5pPr marL="4031772" indent="0">
              <a:buNone/>
              <a:defRPr sz="4409"/>
            </a:lvl5pPr>
            <a:lvl6pPr marL="5039716" indent="0">
              <a:buNone/>
              <a:defRPr sz="4409"/>
            </a:lvl6pPr>
            <a:lvl7pPr marL="6047659" indent="0">
              <a:buNone/>
              <a:defRPr sz="4409"/>
            </a:lvl7pPr>
            <a:lvl8pPr marL="7055602" indent="0">
              <a:buNone/>
              <a:defRPr sz="4409"/>
            </a:lvl8pPr>
            <a:lvl9pPr marL="8063545" indent="0">
              <a:buNone/>
              <a:defRPr sz="4409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72909" y="4535805"/>
            <a:ext cx="6896776" cy="8403140"/>
          </a:xfrm>
        </p:spPr>
        <p:txBody>
          <a:bodyPr/>
          <a:lstStyle>
            <a:lvl1pPr marL="0" indent="0">
              <a:buNone/>
              <a:defRPr sz="3527"/>
            </a:lvl1pPr>
            <a:lvl2pPr marL="1007943" indent="0">
              <a:buNone/>
              <a:defRPr sz="3086"/>
            </a:lvl2pPr>
            <a:lvl3pPr marL="2015886" indent="0">
              <a:buNone/>
              <a:defRPr sz="2646"/>
            </a:lvl3pPr>
            <a:lvl4pPr marL="3023829" indent="0">
              <a:buNone/>
              <a:defRPr sz="2205"/>
            </a:lvl4pPr>
            <a:lvl5pPr marL="4031772" indent="0">
              <a:buNone/>
              <a:defRPr sz="2205"/>
            </a:lvl5pPr>
            <a:lvl6pPr marL="5039716" indent="0">
              <a:buNone/>
              <a:defRPr sz="2205"/>
            </a:lvl6pPr>
            <a:lvl7pPr marL="6047659" indent="0">
              <a:buNone/>
              <a:defRPr sz="2205"/>
            </a:lvl7pPr>
            <a:lvl8pPr marL="7055602" indent="0">
              <a:buNone/>
              <a:defRPr sz="2205"/>
            </a:lvl8pPr>
            <a:lvl9pPr marL="8063545" indent="0">
              <a:buNone/>
              <a:defRPr sz="2205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89490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70124" y="804969"/>
            <a:ext cx="18443377" cy="29223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0124" y="4024827"/>
            <a:ext cx="18443377" cy="959308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70124" y="14013401"/>
            <a:ext cx="4811316" cy="8049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64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5238B2-1FA8-4784-84FF-26BD4C404BDC}" type="datetimeFigureOut">
              <a:rPr kumimoji="1" lang="ja-JP" altLang="en-US" smtClean="0"/>
              <a:t>2023/7/6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083326" y="14013401"/>
            <a:ext cx="7216973" cy="8049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64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102185" y="14013401"/>
            <a:ext cx="4811316" cy="80496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64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39B52F-7F90-4907-89AD-5724296CE1A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14398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015886" rtl="0" eaLnBrk="1" latinLnBrk="0" hangingPunct="1">
        <a:lnSpc>
          <a:spcPct val="90000"/>
        </a:lnSpc>
        <a:spcBef>
          <a:spcPct val="0"/>
        </a:spcBef>
        <a:buNone/>
        <a:defRPr kumimoji="1" sz="97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03972" indent="-503972" algn="l" defTabSz="2015886" rtl="0" eaLnBrk="1" latinLnBrk="0" hangingPunct="1">
        <a:lnSpc>
          <a:spcPct val="90000"/>
        </a:lnSpc>
        <a:spcBef>
          <a:spcPts val="2205"/>
        </a:spcBef>
        <a:buFont typeface="Arial" panose="020B0604020202020204" pitchFamily="34" charset="0"/>
        <a:buChar char="•"/>
        <a:defRPr kumimoji="1" sz="6173" kern="1200">
          <a:solidFill>
            <a:schemeClr val="tx1"/>
          </a:solidFill>
          <a:latin typeface="+mn-lt"/>
          <a:ea typeface="+mn-ea"/>
          <a:cs typeface="+mn-cs"/>
        </a:defRPr>
      </a:lvl1pPr>
      <a:lvl2pPr marL="1511915" indent="-503972" algn="l" defTabSz="2015886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kumimoji="1" sz="5291" kern="1200">
          <a:solidFill>
            <a:schemeClr val="tx1"/>
          </a:solidFill>
          <a:latin typeface="+mn-lt"/>
          <a:ea typeface="+mn-ea"/>
          <a:cs typeface="+mn-cs"/>
        </a:defRPr>
      </a:lvl2pPr>
      <a:lvl3pPr marL="2519858" indent="-503972" algn="l" defTabSz="2015886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kumimoji="1" sz="4409" kern="1200">
          <a:solidFill>
            <a:schemeClr val="tx1"/>
          </a:solidFill>
          <a:latin typeface="+mn-lt"/>
          <a:ea typeface="+mn-ea"/>
          <a:cs typeface="+mn-cs"/>
        </a:defRPr>
      </a:lvl3pPr>
      <a:lvl4pPr marL="3527801" indent="-503972" algn="l" defTabSz="2015886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4pPr>
      <a:lvl5pPr marL="4535744" indent="-503972" algn="l" defTabSz="2015886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5pPr>
      <a:lvl6pPr marL="5543687" indent="-503972" algn="l" defTabSz="2015886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6pPr>
      <a:lvl7pPr marL="6551630" indent="-503972" algn="l" defTabSz="2015886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7pPr>
      <a:lvl8pPr marL="7559573" indent="-503972" algn="l" defTabSz="2015886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8pPr>
      <a:lvl9pPr marL="8567517" indent="-503972" algn="l" defTabSz="2015886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015886" rtl="0" eaLnBrk="1" latinLnBrk="0" hangingPunct="1"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1pPr>
      <a:lvl2pPr marL="1007943" algn="l" defTabSz="2015886" rtl="0" eaLnBrk="1" latinLnBrk="0" hangingPunct="1"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2pPr>
      <a:lvl3pPr marL="2015886" algn="l" defTabSz="2015886" rtl="0" eaLnBrk="1" latinLnBrk="0" hangingPunct="1"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3pPr>
      <a:lvl4pPr marL="3023829" algn="l" defTabSz="2015886" rtl="0" eaLnBrk="1" latinLnBrk="0" hangingPunct="1"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4pPr>
      <a:lvl5pPr marL="4031772" algn="l" defTabSz="2015886" rtl="0" eaLnBrk="1" latinLnBrk="0" hangingPunct="1"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5pPr>
      <a:lvl6pPr marL="5039716" algn="l" defTabSz="2015886" rtl="0" eaLnBrk="1" latinLnBrk="0" hangingPunct="1"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6pPr>
      <a:lvl7pPr marL="6047659" algn="l" defTabSz="2015886" rtl="0" eaLnBrk="1" latinLnBrk="0" hangingPunct="1"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7pPr>
      <a:lvl8pPr marL="7055602" algn="l" defTabSz="2015886" rtl="0" eaLnBrk="1" latinLnBrk="0" hangingPunct="1"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8pPr>
      <a:lvl9pPr marL="8063545" algn="l" defTabSz="2015886" rtl="0" eaLnBrk="1" latinLnBrk="0" hangingPunct="1">
        <a:defRPr kumimoji="1" sz="396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255791" y="190629"/>
            <a:ext cx="460489" cy="241980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wrap="square" lIns="36000" tIns="36000" rIns="36000" bIns="36000">
            <a:spAutoFit/>
          </a:bodyPr>
          <a:lstStyle/>
          <a:p>
            <a:r>
              <a:rPr lang="ja-JP" altLang="ja-JP" sz="1100" dirty="0" smtClean="0">
                <a:ea typeface="HG丸ｺﾞｼｯｸM-PRO" panose="020F0600000000000000" pitchFamily="50" charset="-128"/>
                <a:cs typeface="Times New Roman" panose="02020603050405020304" pitchFamily="18" charset="0"/>
              </a:rPr>
              <a:t>様式</a:t>
            </a:r>
            <a:r>
              <a:rPr lang="en-US" altLang="ja-JP" sz="11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7</a:t>
            </a:r>
            <a:endParaRPr lang="ja-JP" altLang="en-US" sz="11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6098600"/>
              </p:ext>
            </p:extLst>
          </p:nvPr>
        </p:nvGraphicFramePr>
        <p:xfrm>
          <a:off x="20581620" y="190618"/>
          <a:ext cx="540000" cy="5847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0000">
                  <a:extLst>
                    <a:ext uri="{9D8B030D-6E8A-4147-A177-3AD203B41FA5}">
                      <a16:colId xmlns:a16="http://schemas.microsoft.com/office/drawing/2014/main" val="272069940"/>
                    </a:ext>
                  </a:extLst>
                </a:gridCol>
              </a:tblGrid>
              <a:tr h="16991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 smtClean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整理</a:t>
                      </a:r>
                      <a:r>
                        <a:rPr kumimoji="1" lang="ja-JP" altLang="en-US" sz="700" b="0" dirty="0" smtClean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番号</a:t>
                      </a:r>
                      <a:r>
                        <a:rPr lang="en-US" altLang="ja-JP" sz="700" b="0" dirty="0" smtClean="0">
                          <a:solidFill>
                            <a:schemeClr val="tx1"/>
                          </a:solidFill>
                          <a:effectLst/>
                          <a:latin typeface="HG丸ｺﾞｼｯｸM-PRO" panose="020F0600000000000000" pitchFamily="50" charset="-128"/>
                          <a:cs typeface="Times New Roman" panose="02020603050405020304" pitchFamily="18" charset="0"/>
                        </a:rPr>
                        <a:t>※</a:t>
                      </a:r>
                      <a:endParaRPr kumimoji="1" lang="ja-JP" altLang="en-US" sz="7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01880885"/>
                  </a:ext>
                </a:extLst>
              </a:tr>
              <a:tr h="406082">
                <a:tc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solidFill>
                          <a:schemeClr val="tx1"/>
                        </a:solidFill>
                      </a:endParaRPr>
                    </a:p>
                  </a:txBody>
                  <a:tcPr marL="36000" marR="36000" marT="36000" marB="36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34843857"/>
                  </a:ext>
                </a:extLst>
              </a:tr>
            </a:tbl>
          </a:graphicData>
        </a:graphic>
      </p:graphicFrame>
      <p:sp>
        <p:nvSpPr>
          <p:cNvPr id="5" name="テキスト ボックス 8"/>
          <p:cNvSpPr txBox="1"/>
          <p:nvPr/>
        </p:nvSpPr>
        <p:spPr>
          <a:xfrm>
            <a:off x="18931573" y="152519"/>
            <a:ext cx="1672907" cy="222627"/>
          </a:xfrm>
          <a:prstGeom prst="rect">
            <a:avLst/>
          </a:prstGeom>
          <a:noFill/>
          <a:ln w="6350">
            <a:noFill/>
          </a:ln>
        </p:spPr>
        <p:txBody>
          <a:bodyPr rot="0" spcFirstLastPara="0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just">
              <a:spcAft>
                <a:spcPts val="0"/>
              </a:spcAft>
            </a:pPr>
            <a:r>
              <a:rPr lang="en-US" sz="800" kern="100" dirty="0">
                <a:effectLst/>
                <a:latin typeface="HG丸ｺﾞｼｯｸM-PRO" panose="020F0600000000000000" pitchFamily="50" charset="-128"/>
                <a:ea typeface="游明朝" panose="02020400000000000000" pitchFamily="18" charset="-128"/>
                <a:cs typeface="Times New Roman" panose="02020603050405020304" pitchFamily="18" charset="0"/>
              </a:rPr>
              <a:t>※</a:t>
            </a:r>
            <a:r>
              <a:rPr lang="ja-JP" sz="800" kern="100" dirty="0">
                <a:effectLst/>
                <a:latin typeface="游明朝" panose="02020400000000000000" pitchFamily="18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欄には記入しないでください</a:t>
            </a:r>
            <a:r>
              <a:rPr lang="ja-JP" sz="800" kern="100" dirty="0" smtClean="0">
                <a:effectLst/>
                <a:latin typeface="游明朝" panose="02020400000000000000" pitchFamily="18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。</a:t>
            </a:r>
            <a:endParaRPr lang="ja-JP" sz="1050" kern="100" dirty="0">
              <a:effectLst/>
              <a:latin typeface="游明朝" panose="02020400000000000000" pitchFamily="18" charset="-128"/>
              <a:ea typeface="游明朝" panose="02020400000000000000" pitchFamily="18" charset="-128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75216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</TotalTime>
  <Words>13</Words>
  <PresentationFormat>ユーザー設定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0" baseType="lpstr">
      <vt:lpstr>HG丸ｺﾞｼｯｸM-PRO</vt:lpstr>
      <vt:lpstr>游ゴシック</vt:lpstr>
      <vt:lpstr>游ゴシック Light</vt:lpstr>
      <vt:lpstr>游明朝</vt:lpstr>
      <vt:lpstr>Arial</vt:lpstr>
      <vt:lpstr>Calibri</vt:lpstr>
      <vt:lpstr>Calibri Light</vt:lpstr>
      <vt:lpstr>Times New Roman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2023-06-21T06:52:24Z</dcterms:created>
  <dcterms:modified xsi:type="dcterms:W3CDTF">2023-07-06T00:11:43Z</dcterms:modified>
</cp:coreProperties>
</file>

<file path=docProps/thumbnail.jpeg>
</file>