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1383625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67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90" y="90"/>
      </p:cViewPr>
      <p:guideLst>
        <p:guide orient="horz" pos="4762"/>
        <p:guide pos="67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2474395"/>
            <a:ext cx="18176081" cy="5263774"/>
          </a:xfrm>
        </p:spPr>
        <p:txBody>
          <a:bodyPr anchor="b"/>
          <a:lstStyle>
            <a:lvl1pPr algn="ctr">
              <a:defRPr sz="132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7941160"/>
            <a:ext cx="16037719" cy="3650342"/>
          </a:xfrm>
        </p:spPr>
        <p:txBody>
          <a:bodyPr/>
          <a:lstStyle>
            <a:lvl1pPr marL="0" indent="0" algn="ctr">
              <a:buNone/>
              <a:defRPr sz="5291"/>
            </a:lvl1pPr>
            <a:lvl2pPr marL="1007943" indent="0" algn="ctr">
              <a:buNone/>
              <a:defRPr sz="4409"/>
            </a:lvl2pPr>
            <a:lvl3pPr marL="2015886" indent="0" algn="ctr">
              <a:buNone/>
              <a:defRPr sz="3968"/>
            </a:lvl3pPr>
            <a:lvl4pPr marL="3023829" indent="0" algn="ctr">
              <a:buNone/>
              <a:defRPr sz="3527"/>
            </a:lvl4pPr>
            <a:lvl5pPr marL="4031772" indent="0" algn="ctr">
              <a:buNone/>
              <a:defRPr sz="3527"/>
            </a:lvl5pPr>
            <a:lvl6pPr marL="5039716" indent="0" algn="ctr">
              <a:buNone/>
              <a:defRPr sz="3527"/>
            </a:lvl6pPr>
            <a:lvl7pPr marL="6047659" indent="0" algn="ctr">
              <a:buNone/>
              <a:defRPr sz="3527"/>
            </a:lvl7pPr>
            <a:lvl8pPr marL="7055602" indent="0" algn="ctr">
              <a:buNone/>
              <a:defRPr sz="3527"/>
            </a:lvl8pPr>
            <a:lvl9pPr marL="8063545" indent="0" algn="ctr">
              <a:buNone/>
              <a:defRPr sz="3527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238B2-1FA8-4784-84FF-26BD4C404BDC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B52F-7F90-4907-89AD-5724296CE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575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238B2-1FA8-4784-84FF-26BD4C404BDC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B52F-7F90-4907-89AD-5724296CE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322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804966"/>
            <a:ext cx="4610844" cy="128129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804966"/>
            <a:ext cx="13565237" cy="12812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238B2-1FA8-4784-84FF-26BD4C404BDC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B52F-7F90-4907-89AD-5724296CE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8030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238B2-1FA8-4784-84FF-26BD4C404BDC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B52F-7F90-4907-89AD-5724296CE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9645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3769342"/>
            <a:ext cx="18443377" cy="6289229"/>
          </a:xfrm>
        </p:spPr>
        <p:txBody>
          <a:bodyPr anchor="b"/>
          <a:lstStyle>
            <a:lvl1pPr>
              <a:defRPr sz="132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10118069"/>
            <a:ext cx="18443377" cy="3307357"/>
          </a:xfrm>
        </p:spPr>
        <p:txBody>
          <a:bodyPr/>
          <a:lstStyle>
            <a:lvl1pPr marL="0" indent="0">
              <a:buNone/>
              <a:defRPr sz="5291">
                <a:solidFill>
                  <a:schemeClr val="tx1"/>
                </a:solidFill>
              </a:defRPr>
            </a:lvl1pPr>
            <a:lvl2pPr marL="1007943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2pPr>
            <a:lvl3pPr marL="2015886" indent="0">
              <a:buNone/>
              <a:defRPr sz="3968">
                <a:solidFill>
                  <a:schemeClr val="tx1">
                    <a:tint val="75000"/>
                  </a:schemeClr>
                </a:solidFill>
              </a:defRPr>
            </a:lvl3pPr>
            <a:lvl4pPr marL="302382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4pPr>
            <a:lvl5pPr marL="403177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5pPr>
            <a:lvl6pPr marL="5039716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6pPr>
            <a:lvl7pPr marL="604765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7pPr>
            <a:lvl8pPr marL="705560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8pPr>
            <a:lvl9pPr marL="8063545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238B2-1FA8-4784-84FF-26BD4C404BDC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B52F-7F90-4907-89AD-5724296CE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617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4024827"/>
            <a:ext cx="908804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4024827"/>
            <a:ext cx="908804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238B2-1FA8-4784-84FF-26BD4C404BDC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B52F-7F90-4907-89AD-5724296CE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6137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804969"/>
            <a:ext cx="18443377" cy="29223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3706342"/>
            <a:ext cx="9046274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5522763"/>
            <a:ext cx="9046274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3706342"/>
            <a:ext cx="9090826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5522763"/>
            <a:ext cx="9090826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238B2-1FA8-4784-84FF-26BD4C404BDC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B52F-7F90-4907-89AD-5724296CE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6451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238B2-1FA8-4784-84FF-26BD4C404BDC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B52F-7F90-4907-89AD-5724296CE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1733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238B2-1FA8-4784-84FF-26BD4C404BDC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B52F-7F90-4907-89AD-5724296CE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925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2176910"/>
            <a:ext cx="10825460" cy="10744538"/>
          </a:xfrm>
        </p:spPr>
        <p:txBody>
          <a:bodyPr/>
          <a:lstStyle>
            <a:lvl1pPr>
              <a:defRPr sz="7055"/>
            </a:lvl1pPr>
            <a:lvl2pPr>
              <a:defRPr sz="6173"/>
            </a:lvl2pPr>
            <a:lvl3pPr>
              <a:defRPr sz="5291"/>
            </a:lvl3pPr>
            <a:lvl4pPr>
              <a:defRPr sz="4409"/>
            </a:lvl4pPr>
            <a:lvl5pPr>
              <a:defRPr sz="4409"/>
            </a:lvl5pPr>
            <a:lvl6pPr>
              <a:defRPr sz="4409"/>
            </a:lvl6pPr>
            <a:lvl7pPr>
              <a:defRPr sz="4409"/>
            </a:lvl7pPr>
            <a:lvl8pPr>
              <a:defRPr sz="4409"/>
            </a:lvl8pPr>
            <a:lvl9pPr>
              <a:defRPr sz="440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238B2-1FA8-4784-84FF-26BD4C404BDC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B52F-7F90-4907-89AD-5724296CE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794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2176910"/>
            <a:ext cx="10825460" cy="10744538"/>
          </a:xfrm>
        </p:spPr>
        <p:txBody>
          <a:bodyPr anchor="t"/>
          <a:lstStyle>
            <a:lvl1pPr marL="0" indent="0">
              <a:buNone/>
              <a:defRPr sz="7055"/>
            </a:lvl1pPr>
            <a:lvl2pPr marL="1007943" indent="0">
              <a:buNone/>
              <a:defRPr sz="6173"/>
            </a:lvl2pPr>
            <a:lvl3pPr marL="2015886" indent="0">
              <a:buNone/>
              <a:defRPr sz="5291"/>
            </a:lvl3pPr>
            <a:lvl4pPr marL="3023829" indent="0">
              <a:buNone/>
              <a:defRPr sz="4409"/>
            </a:lvl4pPr>
            <a:lvl5pPr marL="4031772" indent="0">
              <a:buNone/>
              <a:defRPr sz="4409"/>
            </a:lvl5pPr>
            <a:lvl6pPr marL="5039716" indent="0">
              <a:buNone/>
              <a:defRPr sz="4409"/>
            </a:lvl6pPr>
            <a:lvl7pPr marL="6047659" indent="0">
              <a:buNone/>
              <a:defRPr sz="4409"/>
            </a:lvl7pPr>
            <a:lvl8pPr marL="7055602" indent="0">
              <a:buNone/>
              <a:defRPr sz="4409"/>
            </a:lvl8pPr>
            <a:lvl9pPr marL="8063545" indent="0">
              <a:buNone/>
              <a:defRPr sz="440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238B2-1FA8-4784-84FF-26BD4C404BDC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B52F-7F90-4907-89AD-5724296CE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949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804969"/>
            <a:ext cx="18443377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4024827"/>
            <a:ext cx="18443377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238B2-1FA8-4784-84FF-26BD4C404BDC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14013401"/>
            <a:ext cx="7216973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9B52F-7F90-4907-89AD-5724296CE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43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015886" rtl="0" eaLnBrk="1" latinLnBrk="0" hangingPunct="1">
        <a:lnSpc>
          <a:spcPct val="90000"/>
        </a:lnSpc>
        <a:spcBef>
          <a:spcPct val="0"/>
        </a:spcBef>
        <a:buNone/>
        <a:defRPr kumimoji="1" sz="9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3972" indent="-503972" algn="l" defTabSz="2015886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kumimoji="1" sz="6173" kern="1200">
          <a:solidFill>
            <a:schemeClr val="tx1"/>
          </a:solidFill>
          <a:latin typeface="+mn-lt"/>
          <a:ea typeface="+mn-ea"/>
          <a:cs typeface="+mn-cs"/>
        </a:defRPr>
      </a:lvl1pPr>
      <a:lvl2pPr marL="1511915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5291" kern="1200">
          <a:solidFill>
            <a:schemeClr val="tx1"/>
          </a:solidFill>
          <a:latin typeface="+mn-lt"/>
          <a:ea typeface="+mn-ea"/>
          <a:cs typeface="+mn-cs"/>
        </a:defRPr>
      </a:lvl2pPr>
      <a:lvl3pPr marL="2519858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4409" kern="1200">
          <a:solidFill>
            <a:schemeClr val="tx1"/>
          </a:solidFill>
          <a:latin typeface="+mn-lt"/>
          <a:ea typeface="+mn-ea"/>
          <a:cs typeface="+mn-cs"/>
        </a:defRPr>
      </a:lvl3pPr>
      <a:lvl4pPr marL="3527801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535744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54368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551630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559573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56751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1pPr>
      <a:lvl2pPr marL="1007943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2015886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3pPr>
      <a:lvl4pPr marL="3023829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031772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039716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047659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055602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063545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55791" y="190629"/>
            <a:ext cx="460489" cy="2419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36000" tIns="36000" rIns="36000" bIns="36000">
            <a:spAutoFit/>
          </a:bodyPr>
          <a:lstStyle/>
          <a:p>
            <a:r>
              <a:rPr lang="ja-JP" altLang="ja-JP" sz="1100" dirty="0" smtClean="0">
                <a:ea typeface="HG丸ｺﾞｼｯｸM-PRO" panose="020F0600000000000000" pitchFamily="50" charset="-128"/>
                <a:cs typeface="Times New Roman" panose="02020603050405020304" pitchFamily="18" charset="0"/>
              </a:rPr>
              <a:t>様式</a:t>
            </a:r>
            <a:r>
              <a:rPr lang="en-US" altLang="ja-JP" sz="11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7</a:t>
            </a:r>
            <a:endParaRPr lang="ja-JP" altLang="en-US" sz="11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098600"/>
              </p:ext>
            </p:extLst>
          </p:nvPr>
        </p:nvGraphicFramePr>
        <p:xfrm>
          <a:off x="20581620" y="190618"/>
          <a:ext cx="540000" cy="584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272069940"/>
                    </a:ext>
                  </a:extLst>
                </a:gridCol>
              </a:tblGrid>
              <a:tr h="16991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整理</a:t>
                      </a:r>
                      <a:r>
                        <a:rPr kumimoji="1" lang="ja-JP" altLang="en-US" sz="700" b="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番号</a:t>
                      </a:r>
                      <a:r>
                        <a:rPr lang="en-US" altLang="ja-JP" sz="700" b="0" dirty="0" smtClean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※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880885"/>
                  </a:ext>
                </a:extLst>
              </a:tr>
              <a:tr h="406082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843857"/>
                  </a:ext>
                </a:extLst>
              </a:tr>
            </a:tbl>
          </a:graphicData>
        </a:graphic>
      </p:graphicFrame>
      <p:sp>
        <p:nvSpPr>
          <p:cNvPr id="5" name="テキスト ボックス 8"/>
          <p:cNvSpPr txBox="1"/>
          <p:nvPr/>
        </p:nvSpPr>
        <p:spPr>
          <a:xfrm>
            <a:off x="18931573" y="152519"/>
            <a:ext cx="1672907" cy="22262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800" kern="100" dirty="0">
                <a:effectLst/>
                <a:latin typeface="HG丸ｺﾞｼｯｸM-PRO" panose="020F0600000000000000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※</a:t>
            </a:r>
            <a:r>
              <a:rPr lang="ja-JP" sz="800" kern="100" dirty="0">
                <a:effectLst/>
                <a:latin typeface="游明朝" panose="02020400000000000000" pitchFamily="18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欄には記入しないでください</a:t>
            </a:r>
            <a:r>
              <a:rPr lang="ja-JP" sz="800" kern="100" dirty="0" smtClean="0">
                <a:effectLst/>
                <a:latin typeface="游明朝" panose="02020400000000000000" pitchFamily="18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。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21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13</Words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HG丸ｺﾞｼｯｸM-PRO</vt:lpstr>
      <vt:lpstr>游ゴシック</vt:lpstr>
      <vt:lpstr>游ゴシック Light</vt:lpstr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2023-06-21T06:52:24Z</dcterms:created>
  <dcterms:modified xsi:type="dcterms:W3CDTF">2023-07-06T00:11:43Z</dcterms:modified>
</cp:coreProperties>
</file>